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3"/>
  </p:notesMasterIdLst>
  <p:sldIdLst>
    <p:sldId id="256" r:id="rId2"/>
    <p:sldId id="316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258" r:id="rId11"/>
    <p:sldId id="322" r:id="rId12"/>
    <p:sldId id="325" r:id="rId13"/>
    <p:sldId id="326" r:id="rId14"/>
    <p:sldId id="328" r:id="rId15"/>
    <p:sldId id="329" r:id="rId16"/>
    <p:sldId id="330" r:id="rId17"/>
    <p:sldId id="331" r:id="rId18"/>
    <p:sldId id="315" r:id="rId19"/>
    <p:sldId id="332" r:id="rId20"/>
    <p:sldId id="333" r:id="rId21"/>
    <p:sldId id="334" r:id="rId22"/>
    <p:sldId id="335" r:id="rId23"/>
    <p:sldId id="321" r:id="rId24"/>
    <p:sldId id="336" r:id="rId25"/>
    <p:sldId id="317" r:id="rId26"/>
    <p:sldId id="318" r:id="rId27"/>
    <p:sldId id="319" r:id="rId28"/>
    <p:sldId id="320" r:id="rId29"/>
    <p:sldId id="324" r:id="rId30"/>
    <p:sldId id="276" r:id="rId31"/>
    <p:sldId id="284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Inter" panose="020B0604020202020204" charset="0"/>
      <p:regular r:id="rId39"/>
      <p:bold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Nunito Light" pitchFamily="2" charset="0"/>
      <p:regular r:id="rId45"/>
      <p: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ThaiSans Neue" panose="02000000000000000000" pitchFamily="2" charset="-34"/>
      <p:regular r:id="rId55"/>
      <p:bold r:id="rId56"/>
      <p:italic r:id="rId57"/>
      <p:boldItalic r:id="rId58"/>
    </p:embeddedFont>
    <p:embeddedFont>
      <p:font typeface="ThaiSans Neue UltBd" pitchFamily="2" charset="-34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E0385-0D64-47FE-915A-8631C27B07A5}">
  <a:tblStyle styleId="{9C2E0385-0D64-47FE-915A-8631C27B0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7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6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1bf8d60a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1bf8d60a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6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0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777761" y="897402"/>
            <a:ext cx="4682716" cy="99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โปรแกรมสร้าง</a:t>
            </a:r>
            <a:endParaRPr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961859" y="2262303"/>
            <a:ext cx="3109366" cy="67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haiSans Neue" panose="02000000000000000000" pitchFamily="2" charset="-34"/>
                <a:cs typeface="ThaiSans Neue" panose="02000000000000000000" pitchFamily="2" charset="-34"/>
              </a:rPr>
              <a:t>Web Front-End Builder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5;p33">
            <a:extLst>
              <a:ext uri="{FF2B5EF4-FFF2-40B4-BE49-F238E27FC236}">
                <a16:creationId xmlns:a16="http://schemas.microsoft.com/office/drawing/2014/main" id="{97F2AA3B-47DE-2729-59B1-EBBE0DE174D4}"/>
              </a:ext>
            </a:extLst>
          </p:cNvPr>
          <p:cNvSpPr txBox="1">
            <a:spLocks/>
          </p:cNvSpPr>
          <p:nvPr/>
        </p:nvSpPr>
        <p:spPr>
          <a:xfrm>
            <a:off x="4318353" y="1737558"/>
            <a:ext cx="3239867" cy="8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r"/>
            <a:r>
              <a:rPr lang="th-TH" sz="6600">
                <a:latin typeface="ThaiSans Neue" panose="02000000000000000000" pitchFamily="2" charset="-34"/>
                <a:cs typeface="ThaiSans Neue" panose="02000000000000000000" pitchFamily="2" charset="-34"/>
              </a:rPr>
              <a:t>เว็บส่วนหน้า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147A82-B2CC-C5E0-9CB8-68AFB0CB4980}"/>
              </a:ext>
            </a:extLst>
          </p:cNvPr>
          <p:cNvCxnSpPr>
            <a:cxnSpLocks/>
          </p:cNvCxnSpPr>
          <p:nvPr/>
        </p:nvCxnSpPr>
        <p:spPr>
          <a:xfrm>
            <a:off x="4544294" y="2939920"/>
            <a:ext cx="38584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6;p33">
            <a:extLst>
              <a:ext uri="{FF2B5EF4-FFF2-40B4-BE49-F238E27FC236}">
                <a16:creationId xmlns:a16="http://schemas.microsoft.com/office/drawing/2014/main" id="{CC61BAEE-E350-A655-DAF5-1A9BE72F8592}"/>
              </a:ext>
            </a:extLst>
          </p:cNvPr>
          <p:cNvSpPr txBox="1">
            <a:spLocks/>
          </p:cNvSpPr>
          <p:nvPr/>
        </p:nvSpPr>
        <p:spPr>
          <a:xfrm>
            <a:off x="3357877" y="2944110"/>
            <a:ext cx="3109366" cy="56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64015130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วันบุรฮาน แวอุเซ็ง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023A-5141-042E-DBEB-7FBCEC451433}"/>
              </a:ext>
            </a:extLst>
          </p:cNvPr>
          <p:cNvSpPr txBox="1"/>
          <p:nvPr/>
        </p:nvSpPr>
        <p:spPr>
          <a:xfrm>
            <a:off x="2345525" y="3230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64015166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อรรณพ ธรรมเที่ยงธรรม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82CA-4F41-81A9-C17F-3D2B3A7619DD}"/>
              </a:ext>
            </a:extLst>
          </p:cNvPr>
          <p:cNvSpPr txBox="1"/>
          <p:nvPr/>
        </p:nvSpPr>
        <p:spPr>
          <a:xfrm>
            <a:off x="1819438" y="3436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64015172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เอกรินทร์ องอาจ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BCB7-0637-1185-C748-1AE2AB68E98D}"/>
              </a:ext>
            </a:extLst>
          </p:cNvPr>
          <p:cNvSpPr txBox="1"/>
          <p:nvPr/>
        </p:nvSpPr>
        <p:spPr>
          <a:xfrm>
            <a:off x="3888114" y="37288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อาจารย์ที่ปรึกษา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5A1FC-2832-19CA-9F29-381FE6A72134}"/>
              </a:ext>
            </a:extLst>
          </p:cNvPr>
          <p:cNvSpPr txBox="1"/>
          <p:nvPr/>
        </p:nvSpPr>
        <p:spPr>
          <a:xfrm>
            <a:off x="3871987" y="3944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ธนา หงษ์สุวรรณ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8B50B-3A07-9BDA-622E-83ECF98AC228}"/>
              </a:ext>
            </a:extLst>
          </p:cNvPr>
          <p:cNvSpPr txBox="1"/>
          <p:nvPr/>
        </p:nvSpPr>
        <p:spPr>
          <a:xfrm>
            <a:off x="3871987" y="41566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/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ผศ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ดร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ชมพูนุท เต็งเจริญ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483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ขอบเขตโครงงาน</a:t>
            </a:r>
            <a:endParaRPr sz="40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6" y="3798145"/>
            <a:ext cx="3295223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ผู้ใช้สามารถนำเอาข้อมูลหรือบริการจากแหล่งข้อมูลภายนอกมาใช้ในเว็บไซต์ที่พัฒนาได้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1" y="1943346"/>
            <a:ext cx="3144000" cy="726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ผู้ใช้สามารถสร้างเว็บไซต์ได้ดดยไม่ต้องมีความรู้เทคนิคด้านการเขียนโปรแกรมเป็นพิเศษ</a:t>
            </a:r>
            <a:endParaRPr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3" y="3798145"/>
            <a:ext cx="3476071" cy="87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ผู้ใช้สามารถตรวจสอบการทำงานของเว็บไซต์และทดสอบความถูกต้องของฟังก์ชั่นพื้นฐานได้ก่อนการเผยแพร่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-US"/>
              <a:t>.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24850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299237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738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สร้างเว็บไซต์ที่ใช้งานได้จริง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728725"/>
            <a:ext cx="3476074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ปรับเปลี่ยนแก้ไขได้อย่างยืดหยุ่น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เชื่อมต่อกับ </a:t>
            </a:r>
            <a:r>
              <a:rPr lang="en-US" sz="2800"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th-TH" sz="2800"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3" y="3510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haiSans Neue" panose="02000000000000000000" pitchFamily="2" charset="-34"/>
                <a:cs typeface="ThaiSans Neue" panose="02000000000000000000" pitchFamily="2" charset="-34"/>
              </a:rPr>
              <a:t>ทดสอบก่อนเผยแพร่</a:t>
            </a:r>
            <a:endParaRPr sz="2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Google Shape;741;p35">
            <a:extLst>
              <a:ext uri="{FF2B5EF4-FFF2-40B4-BE49-F238E27FC236}">
                <a16:creationId xmlns:a16="http://schemas.microsoft.com/office/drawing/2014/main" id="{52B9E846-B2FA-EA57-52DF-881416B7FAA6}"/>
              </a:ext>
            </a:extLst>
          </p:cNvPr>
          <p:cNvSpPr txBox="1">
            <a:spLocks/>
          </p:cNvSpPr>
          <p:nvPr/>
        </p:nvSpPr>
        <p:spPr>
          <a:xfrm>
            <a:off x="4947923" y="1911470"/>
            <a:ext cx="3476073" cy="12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ผู้ใช้สามารถปรับเปลี่ยนเค้าโครงหรือรูปแบบต่างๆ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ทั้งหมดของเว็บไซต์ได้ตามต้องการ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รวมถึงการปรับแต่งสี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รูปแบบเลย์เอาต์</a:t>
            </a: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และส่วนประกอบต่างๆ</a:t>
            </a:r>
            <a:endParaRPr lang="th-TH"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B6500-305E-9A07-D180-0AD23A12DB48}"/>
              </a:ext>
            </a:extLst>
          </p:cNvPr>
          <p:cNvCxnSpPr>
            <a:cxnSpLocks/>
          </p:cNvCxnSpPr>
          <p:nvPr/>
        </p:nvCxnSpPr>
        <p:spPr>
          <a:xfrm flipV="1">
            <a:off x="3590925" y="1153968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77B-6D1A-F2E6-B0E6-FF38A16AAF1C}"/>
              </a:ext>
            </a:extLst>
          </p:cNvPr>
          <p:cNvSpPr txBox="1">
            <a:spLocks/>
          </p:cNvSpPr>
          <p:nvPr/>
        </p:nvSpPr>
        <p:spPr>
          <a:xfrm>
            <a:off x="557575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dirty="0">
                <a:latin typeface="ThaiSans Neue" panose="02000000000000000000" pitchFamily="2" charset="-34"/>
                <a:cs typeface="ThaiSans Neue" panose="02000000000000000000" pitchFamily="2" charset="-34"/>
              </a:rPr>
              <a:t>3.</a:t>
            </a:r>
            <a:b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7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การออกแบบ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1690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10849B4-F39B-9FCA-DE17-2586968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04" y="1717160"/>
            <a:ext cx="1565259" cy="1565259"/>
          </a:xfrm>
          <a:prstGeom prst="rect">
            <a:avLst/>
          </a:prstGeom>
        </p:spPr>
      </p:pic>
      <p:sp>
        <p:nvSpPr>
          <p:cNvPr id="9" name="Google Shape;748;p35">
            <a:extLst>
              <a:ext uri="{FF2B5EF4-FFF2-40B4-BE49-F238E27FC236}">
                <a16:creationId xmlns:a16="http://schemas.microsoft.com/office/drawing/2014/main" id="{3F999672-EC4A-7595-E832-9205DCC8F5CA}"/>
              </a:ext>
            </a:extLst>
          </p:cNvPr>
          <p:cNvSpPr txBox="1">
            <a:spLocks/>
          </p:cNvSpPr>
          <p:nvPr/>
        </p:nvSpPr>
        <p:spPr>
          <a:xfrm>
            <a:off x="2223223" y="3360663"/>
            <a:ext cx="146282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2E276-F357-CAEE-3E7B-31ED11B2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36" y="1789120"/>
            <a:ext cx="1565260" cy="1565260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38CEDFE2-3F31-5AAE-5DF8-AF1649B2B997}"/>
              </a:ext>
            </a:extLst>
          </p:cNvPr>
          <p:cNvSpPr txBox="1">
            <a:spLocks/>
          </p:cNvSpPr>
          <p:nvPr/>
        </p:nvSpPr>
        <p:spPr>
          <a:xfrm>
            <a:off x="5309235" y="3354380"/>
            <a:ext cx="1760262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ThaiSans Neue UltBd" pitchFamily="2" charset="-34"/>
                <a:cs typeface="ThaiSans Neue UltBd" pitchFamily="2" charset="-34"/>
              </a:rPr>
              <a:t>Software Design</a:t>
            </a:r>
            <a:endParaRPr lang="th-TH" sz="2000" dirty="0">
              <a:latin typeface="ThaiSans Neue UltBd" pitchFamily="2" charset="-34"/>
              <a:cs typeface="ThaiSans Neue UltB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43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haiSans Neue UltBd" pitchFamily="2" charset="-34"/>
                <a:cs typeface="ThaiSans Neue UltBd" pitchFamily="2" charset="-34"/>
              </a:rPr>
              <a:t>User Interface</a:t>
            </a:r>
            <a:endParaRPr dirty="0">
              <a:latin typeface="ThaiSans Neue UltBd" pitchFamily="2" charset="-34"/>
              <a:cs typeface="ThaiSans Neue UltBd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24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9;p35">
            <a:extLst>
              <a:ext uri="{FF2B5EF4-FFF2-40B4-BE49-F238E27FC236}">
                <a16:creationId xmlns:a16="http://schemas.microsoft.com/office/drawing/2014/main" id="{18E4A173-8FF8-C0DA-BBBC-294A8625D258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9BC1D-7913-5C56-3CB3-CDF33088206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C92E73-77B6-E49B-5689-5C542581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29883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B7E92-42AE-6B03-C413-A7C62634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36810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C4F3-1623-E3F4-1ED9-16EDA4D5155E}"/>
              </a:ext>
            </a:extLst>
          </p:cNvPr>
          <p:cNvCxnSpPr>
            <a:cxnSpLocks/>
          </p:cNvCxnSpPr>
          <p:nvPr/>
        </p:nvCxnSpPr>
        <p:spPr>
          <a:xfrm>
            <a:off x="2162530" y="3269673"/>
            <a:ext cx="317839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41582F-0CD8-B802-A6C0-EF81D3BCC2D3}"/>
              </a:ext>
            </a:extLst>
          </p:cNvPr>
          <p:cNvSpPr txBox="1"/>
          <p:nvPr/>
        </p:nvSpPr>
        <p:spPr>
          <a:xfrm>
            <a:off x="2162530" y="415289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Login Page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141FEAC-2822-7097-3C27-F753663E8054}"/>
              </a:ext>
            </a:extLst>
          </p:cNvPr>
          <p:cNvSpPr txBox="1"/>
          <p:nvPr/>
        </p:nvSpPr>
        <p:spPr>
          <a:xfrm>
            <a:off x="6339675" y="416160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Register Page</a:t>
            </a:r>
          </a:p>
        </p:txBody>
      </p:sp>
    </p:spTree>
    <p:extLst>
      <p:ext uri="{BB962C8B-B14F-4D97-AF65-F5344CB8AC3E}">
        <p14:creationId xmlns:p14="http://schemas.microsoft.com/office/powerpoint/2010/main" val="9412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FF085-7AA8-BE2A-09AC-323049A6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43E29-AD39-EA16-60D8-ED1BCBB8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1" y="1516032"/>
            <a:ext cx="3678869" cy="2616085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78CBA-22E4-FA9A-DB9B-A67F3DF99A6D}"/>
              </a:ext>
            </a:extLst>
          </p:cNvPr>
          <p:cNvGrpSpPr/>
          <p:nvPr/>
        </p:nvGrpSpPr>
        <p:grpSpPr>
          <a:xfrm>
            <a:off x="4171809" y="2645641"/>
            <a:ext cx="2015836" cy="1163782"/>
            <a:chOff x="4165459" y="2639291"/>
            <a:chExt cx="2015836" cy="11637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2A0C8-937B-89B6-F007-572E490DA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9" y="2639291"/>
              <a:ext cx="0" cy="116378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D5D8C8-68BD-6E20-C7C6-A95339616C6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459" y="2641669"/>
              <a:ext cx="2015836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E058FBB1-FCC2-9F84-AE85-F07BC15D6A12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8EC1EA9E-D4EB-4C89-09D9-49E0BC36A267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F6199BD-85FC-49B1-A3E2-AC9F56FABF2A}"/>
              </a:ext>
            </a:extLst>
          </p:cNvPr>
          <p:cNvSpPr txBox="1"/>
          <p:nvPr/>
        </p:nvSpPr>
        <p:spPr>
          <a:xfrm>
            <a:off x="2162530" y="4152895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Project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975986-3756-603A-655F-0B653AF32CDC}"/>
              </a:ext>
            </a:extLst>
          </p:cNvPr>
          <p:cNvSpPr txBox="1"/>
          <p:nvPr/>
        </p:nvSpPr>
        <p:spPr>
          <a:xfrm>
            <a:off x="6304842" y="4152895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Create Project Page</a:t>
            </a:r>
          </a:p>
        </p:txBody>
      </p:sp>
    </p:spTree>
    <p:extLst>
      <p:ext uri="{BB962C8B-B14F-4D97-AF65-F5344CB8AC3E}">
        <p14:creationId xmlns:p14="http://schemas.microsoft.com/office/powerpoint/2010/main" val="123537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AB007-77D0-B0D2-385C-7FFB5AAD5592}"/>
              </a:ext>
            </a:extLst>
          </p:cNvPr>
          <p:cNvGrpSpPr/>
          <p:nvPr/>
        </p:nvGrpSpPr>
        <p:grpSpPr>
          <a:xfrm>
            <a:off x="997527" y="2117365"/>
            <a:ext cx="3989894" cy="646618"/>
            <a:chOff x="997527" y="2096583"/>
            <a:chExt cx="3989894" cy="95141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006530-B978-5036-5ACD-395176C3B555}"/>
                </a:ext>
              </a:extLst>
            </p:cNvPr>
            <p:cNvCxnSpPr/>
            <p:nvPr/>
          </p:nvCxnSpPr>
          <p:spPr>
            <a:xfrm>
              <a:off x="997527" y="2098964"/>
              <a:ext cx="103216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06986A-78B2-8E36-21EB-7159FE67E03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26" y="2096583"/>
              <a:ext cx="0" cy="9490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D1AFEC-942D-D453-82FC-34EB9F4C4413}"/>
                </a:ext>
              </a:extLst>
            </p:cNvPr>
            <p:cNvCxnSpPr/>
            <p:nvPr/>
          </p:nvCxnSpPr>
          <p:spPr>
            <a:xfrm>
              <a:off x="2022548" y="3048000"/>
              <a:ext cx="2964873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CC0E085-729D-C3D1-38B0-122E69CC392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F3E6665-14A1-3B17-4333-641B757BCC40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F127E48-D6F5-14E4-1D01-E8104E992F0C}"/>
              </a:ext>
            </a:extLst>
          </p:cNvPr>
          <p:cNvSpPr txBox="1"/>
          <p:nvPr/>
        </p:nvSpPr>
        <p:spPr>
          <a:xfrm>
            <a:off x="1973544" y="419473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 Page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7FA94A1-214F-256B-0B57-C3FBA482FF8D}"/>
              </a:ext>
            </a:extLst>
          </p:cNvPr>
          <p:cNvSpPr txBox="1"/>
          <p:nvPr/>
        </p:nvSpPr>
        <p:spPr>
          <a:xfrm>
            <a:off x="5846816" y="419452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 Page</a:t>
            </a:r>
          </a:p>
        </p:txBody>
      </p:sp>
    </p:spTree>
    <p:extLst>
      <p:ext uri="{BB962C8B-B14F-4D97-AF65-F5344CB8AC3E}">
        <p14:creationId xmlns:p14="http://schemas.microsoft.com/office/powerpoint/2010/main" val="30755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792CB5E-D773-A0F8-A78B-9999C29D5DEA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96F2250B-6A5C-42BE-6162-F920514CA1D2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2BE721-1C2A-089E-61BB-63439A384539}"/>
              </a:ext>
            </a:extLst>
          </p:cNvPr>
          <p:cNvSpPr txBox="1"/>
          <p:nvPr/>
        </p:nvSpPr>
        <p:spPr>
          <a:xfrm>
            <a:off x="1458191" y="4186056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Workspace-Element-Layout-Col Page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B57829-534E-CA5F-1FDF-7FD934615483}"/>
              </a:ext>
            </a:extLst>
          </p:cNvPr>
          <p:cNvSpPr txBox="1"/>
          <p:nvPr/>
        </p:nvSpPr>
        <p:spPr>
          <a:xfrm>
            <a:off x="5406736" y="4186055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Workspace-Element-Layout-Row Page</a:t>
            </a:r>
          </a:p>
        </p:txBody>
      </p:sp>
    </p:spTree>
    <p:extLst>
      <p:ext uri="{BB962C8B-B14F-4D97-AF65-F5344CB8AC3E}">
        <p14:creationId xmlns:p14="http://schemas.microsoft.com/office/powerpoint/2010/main" val="3768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C76CA-2D5C-E581-2A10-E3B7B0F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10004"/>
            <a:ext cx="3677602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69356-DC1A-AD90-B5FC-DA5E203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10009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B08-BC75-2DB1-02CD-FB2BE856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843E-33CF-4912-4BA2-73BEE500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395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A28838-4E0A-AAAE-1961-5501D2CBA4AD}"/>
              </a:ext>
            </a:extLst>
          </p:cNvPr>
          <p:cNvGrpSpPr/>
          <p:nvPr/>
        </p:nvGrpSpPr>
        <p:grpSpPr>
          <a:xfrm>
            <a:off x="1195388" y="2364581"/>
            <a:ext cx="1090612" cy="992981"/>
            <a:chOff x="1195388" y="2364581"/>
            <a:chExt cx="1090612" cy="9929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8BC4BF-6E0B-F368-E7E3-969DC4D408CE}"/>
                </a:ext>
              </a:extLst>
            </p:cNvPr>
            <p:cNvCxnSpPr/>
            <p:nvPr/>
          </p:nvCxnSpPr>
          <p:spPr>
            <a:xfrm>
              <a:off x="1195388" y="3352801"/>
              <a:ext cx="8477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74E052-3AA9-B0AB-66F8-032F4B99C5A1}"/>
                </a:ext>
              </a:extLst>
            </p:cNvPr>
            <p:cNvCxnSpPr/>
            <p:nvPr/>
          </p:nvCxnSpPr>
          <p:spPr>
            <a:xfrm flipV="1">
              <a:off x="2045494" y="2364581"/>
              <a:ext cx="0" cy="99298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B78A20-F4EF-4967-497A-55BC0B28965B}"/>
                </a:ext>
              </a:extLst>
            </p:cNvPr>
            <p:cNvCxnSpPr/>
            <p:nvPr/>
          </p:nvCxnSpPr>
          <p:spPr>
            <a:xfrm>
              <a:off x="2040732" y="2366962"/>
              <a:ext cx="245268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60FB-42A7-2E34-F700-BD831E925AA8}"/>
              </a:ext>
            </a:extLst>
          </p:cNvPr>
          <p:cNvGrpSpPr/>
          <p:nvPr/>
        </p:nvGrpSpPr>
        <p:grpSpPr>
          <a:xfrm>
            <a:off x="1156855" y="2683669"/>
            <a:ext cx="1229158" cy="177402"/>
            <a:chOff x="1156855" y="2683669"/>
            <a:chExt cx="1229158" cy="17740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EC1C-E2EF-F6A6-2C45-D9B3C37695F1}"/>
                </a:ext>
              </a:extLst>
            </p:cNvPr>
            <p:cNvCxnSpPr/>
            <p:nvPr/>
          </p:nvCxnSpPr>
          <p:spPr>
            <a:xfrm>
              <a:off x="1156855" y="2861071"/>
              <a:ext cx="1006511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1D8B4F-48E3-D58E-E258-AC6C04F84E72}"/>
                </a:ext>
              </a:extLst>
            </p:cNvPr>
            <p:cNvCxnSpPr/>
            <p:nvPr/>
          </p:nvCxnSpPr>
          <p:spPr>
            <a:xfrm flipV="1">
              <a:off x="2163366" y="2736056"/>
              <a:ext cx="0" cy="125015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7B9C0F-47E6-20D4-FE72-ABC2A11496F3}"/>
                </a:ext>
              </a:extLst>
            </p:cNvPr>
            <p:cNvCxnSpPr/>
            <p:nvPr/>
          </p:nvCxnSpPr>
          <p:spPr>
            <a:xfrm>
              <a:off x="2158604" y="2736056"/>
              <a:ext cx="96440" cy="0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C7987B-9DF6-222A-B626-989989F2666C}"/>
                </a:ext>
              </a:extLst>
            </p:cNvPr>
            <p:cNvCxnSpPr/>
            <p:nvPr/>
          </p:nvCxnSpPr>
          <p:spPr>
            <a:xfrm flipV="1">
              <a:off x="2257425" y="2683669"/>
              <a:ext cx="0" cy="5238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54FDB3-6291-58A8-65EC-EE1DE6E4CD5E}"/>
                </a:ext>
              </a:extLst>
            </p:cNvPr>
            <p:cNvCxnSpPr/>
            <p:nvPr/>
          </p:nvCxnSpPr>
          <p:spPr>
            <a:xfrm>
              <a:off x="2257425" y="2736056"/>
              <a:ext cx="0" cy="62507"/>
            </a:xfrm>
            <a:prstGeom prst="line">
              <a:avLst/>
            </a:prstGeom>
            <a:ln w="12700">
              <a:solidFill>
                <a:srgbClr val="0B00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558390-2B2C-6DD6-93CB-76EAED2B68D9}"/>
                </a:ext>
              </a:extLst>
            </p:cNvPr>
            <p:cNvCxnSpPr/>
            <p:nvPr/>
          </p:nvCxnSpPr>
          <p:spPr>
            <a:xfrm>
              <a:off x="2255044" y="2688431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767A44C-163C-9499-0B18-37648F047E3B}"/>
                </a:ext>
              </a:extLst>
            </p:cNvPr>
            <p:cNvCxnSpPr/>
            <p:nvPr/>
          </p:nvCxnSpPr>
          <p:spPr>
            <a:xfrm>
              <a:off x="2255044" y="2796182"/>
              <a:ext cx="130969" cy="0"/>
            </a:xfrm>
            <a:prstGeom prst="straightConnector1">
              <a:avLst/>
            </a:prstGeom>
            <a:ln w="12700">
              <a:solidFill>
                <a:srgbClr val="0B00E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EE8AE-2423-1BF0-0E2D-990C7014DE07}"/>
              </a:ext>
            </a:extLst>
          </p:cNvPr>
          <p:cNvGrpSpPr/>
          <p:nvPr/>
        </p:nvGrpSpPr>
        <p:grpSpPr>
          <a:xfrm>
            <a:off x="1681537" y="2974182"/>
            <a:ext cx="814013" cy="1119183"/>
            <a:chOff x="1681537" y="2986087"/>
            <a:chExt cx="814013" cy="11897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217DF6-CE38-A036-9502-F4201AE9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784" y="2986087"/>
              <a:ext cx="0" cy="98612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936430-27B6-A2B6-7BED-3DC2810240E6}"/>
                </a:ext>
              </a:extLst>
            </p:cNvPr>
            <p:cNvSpPr/>
            <p:nvPr/>
          </p:nvSpPr>
          <p:spPr>
            <a:xfrm>
              <a:off x="1681537" y="3928158"/>
              <a:ext cx="88105" cy="8810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4D6CB2-5BE2-ACFD-1BE7-F7B833B1A747}"/>
                </a:ext>
              </a:extLst>
            </p:cNvPr>
            <p:cNvCxnSpPr/>
            <p:nvPr/>
          </p:nvCxnSpPr>
          <p:spPr>
            <a:xfrm>
              <a:off x="1723208" y="4016263"/>
              <a:ext cx="0" cy="1595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C99A2D-8C0E-2467-A7B6-2DE7AF102B67}"/>
                </a:ext>
              </a:extLst>
            </p:cNvPr>
            <p:cNvCxnSpPr/>
            <p:nvPr/>
          </p:nvCxnSpPr>
          <p:spPr>
            <a:xfrm>
              <a:off x="1769642" y="3972210"/>
              <a:ext cx="725908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E9305C1-9CE8-D762-DB22-CD1990160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394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7A5DC-0140-84E6-8ADE-DBCC5E9098CA}"/>
              </a:ext>
            </a:extLst>
          </p:cNvPr>
          <p:cNvGrpSpPr/>
          <p:nvPr/>
        </p:nvGrpSpPr>
        <p:grpSpPr>
          <a:xfrm>
            <a:off x="7277100" y="1981200"/>
            <a:ext cx="467519" cy="516731"/>
            <a:chOff x="7277100" y="1981200"/>
            <a:chExt cx="467519" cy="51673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0BEE8-823C-706D-1CA9-08C26257F322}"/>
                </a:ext>
              </a:extLst>
            </p:cNvPr>
            <p:cNvCxnSpPr/>
            <p:nvPr/>
          </p:nvCxnSpPr>
          <p:spPr>
            <a:xfrm>
              <a:off x="7277100" y="2493169"/>
              <a:ext cx="9525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8A14EB-5F6F-F7E5-EFCE-DFE0477D6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1983581"/>
              <a:ext cx="0" cy="5143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720929-6F58-8EA3-3861-3A9E7BBE028F}"/>
                </a:ext>
              </a:extLst>
            </p:cNvPr>
            <p:cNvCxnSpPr/>
            <p:nvPr/>
          </p:nvCxnSpPr>
          <p:spPr>
            <a:xfrm>
              <a:off x="7366794" y="1981200"/>
              <a:ext cx="3778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0AF04-6113-30E4-EDC5-E28C9C0D67DE}"/>
              </a:ext>
            </a:extLst>
          </p:cNvPr>
          <p:cNvSpPr/>
          <p:nvPr/>
        </p:nvSpPr>
        <p:spPr>
          <a:xfrm>
            <a:off x="5172075" y="2095500"/>
            <a:ext cx="2105021" cy="109060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6FC23872-9B64-764A-4390-0696C0A91259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A6BC227F-3B21-4FE2-1082-3393EECBCE36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E7EDE9E-3C32-ED53-1266-CD539CB69969}"/>
              </a:ext>
            </a:extLst>
          </p:cNvPr>
          <p:cNvSpPr txBox="1"/>
          <p:nvPr/>
        </p:nvSpPr>
        <p:spPr>
          <a:xfrm>
            <a:off x="1620994" y="4223670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Workspace-Elements Page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9824429-1E9A-C0D4-199F-D688E7F72ACC}"/>
              </a:ext>
            </a:extLst>
          </p:cNvPr>
          <p:cNvSpPr txBox="1"/>
          <p:nvPr/>
        </p:nvSpPr>
        <p:spPr>
          <a:xfrm>
            <a:off x="5729031" y="419515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Workspace-Row-API Page</a:t>
            </a:r>
          </a:p>
        </p:txBody>
      </p:sp>
    </p:spTree>
    <p:extLst>
      <p:ext uri="{BB962C8B-B14F-4D97-AF65-F5344CB8AC3E}">
        <p14:creationId xmlns:p14="http://schemas.microsoft.com/office/powerpoint/2010/main" val="241528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A9256-7D57-0885-89F4-236D782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FBBEB-1196-3FA9-6E8A-75C5BA8A7AB9}"/>
              </a:ext>
            </a:extLst>
          </p:cNvPr>
          <p:cNvGrpSpPr/>
          <p:nvPr/>
        </p:nvGrpSpPr>
        <p:grpSpPr>
          <a:xfrm>
            <a:off x="3262314" y="2508971"/>
            <a:ext cx="783213" cy="649864"/>
            <a:chOff x="3262313" y="2334491"/>
            <a:chExt cx="1000125" cy="7966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9C034-90A1-D6FB-E4F0-77F449CA99E7}"/>
                </a:ext>
              </a:extLst>
            </p:cNvPr>
            <p:cNvCxnSpPr/>
            <p:nvPr/>
          </p:nvCxnSpPr>
          <p:spPr>
            <a:xfrm>
              <a:off x="4260273" y="2334491"/>
              <a:ext cx="0" cy="7966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C1AA3C-36A0-6D73-BD9A-8DAD0F3EC55C}"/>
                </a:ext>
              </a:extLst>
            </p:cNvPr>
            <p:cNvCxnSpPr/>
            <p:nvPr/>
          </p:nvCxnSpPr>
          <p:spPr>
            <a:xfrm flipH="1">
              <a:off x="3262313" y="3126582"/>
              <a:ext cx="100012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728A8-AF69-ABED-9996-ACF81260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7" y="1502494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EB116-AF32-AC75-BFB4-2953CB58A399}"/>
              </a:ext>
            </a:extLst>
          </p:cNvPr>
          <p:cNvGrpSpPr/>
          <p:nvPr/>
        </p:nvGrpSpPr>
        <p:grpSpPr>
          <a:xfrm>
            <a:off x="5549900" y="1984373"/>
            <a:ext cx="2174875" cy="209550"/>
            <a:chOff x="5549900" y="1984373"/>
            <a:chExt cx="2174875" cy="2095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0867D8-18AC-C8E1-960A-CFCA24BE8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00" y="1984373"/>
              <a:ext cx="0" cy="20955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B3B171-6C55-AFE0-D3E8-E739A34EFF91}"/>
                </a:ext>
              </a:extLst>
            </p:cNvPr>
            <p:cNvCxnSpPr/>
            <p:nvPr/>
          </p:nvCxnSpPr>
          <p:spPr>
            <a:xfrm>
              <a:off x="5549900" y="1987548"/>
              <a:ext cx="2174875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9778A-DE7A-A4A1-1FDE-05842D763C2D}"/>
              </a:ext>
            </a:extLst>
          </p:cNvPr>
          <p:cNvCxnSpPr/>
          <p:nvPr/>
        </p:nvCxnSpPr>
        <p:spPr>
          <a:xfrm flipH="1">
            <a:off x="5757863" y="2481263"/>
            <a:ext cx="1724025" cy="0"/>
          </a:xfrm>
          <a:prstGeom prst="straightConnector1">
            <a:avLst/>
          </a:prstGeom>
          <a:ln>
            <a:solidFill>
              <a:srgbClr val="0B00E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CD0E7-13C9-2921-A29C-6D75E117DB11}"/>
              </a:ext>
            </a:extLst>
          </p:cNvPr>
          <p:cNvCxnSpPr>
            <a:cxnSpLocks/>
          </p:cNvCxnSpPr>
          <p:nvPr/>
        </p:nvCxnSpPr>
        <p:spPr>
          <a:xfrm flipH="1">
            <a:off x="5705475" y="2667000"/>
            <a:ext cx="1809751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9A08C-47D6-8FAE-4AF4-CBC392E4CEEC}"/>
              </a:ext>
            </a:extLst>
          </p:cNvPr>
          <p:cNvGrpSpPr/>
          <p:nvPr/>
        </p:nvGrpSpPr>
        <p:grpSpPr>
          <a:xfrm>
            <a:off x="5662609" y="2790826"/>
            <a:ext cx="1874047" cy="57150"/>
            <a:chOff x="5662609" y="2790826"/>
            <a:chExt cx="1874047" cy="571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21349A-9535-CDF0-30FB-AC35A3225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609" y="2795582"/>
              <a:ext cx="145256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DE9CAC-BB2B-9DF4-83C8-64A0B4AC5BCD}"/>
                </a:ext>
              </a:extLst>
            </p:cNvPr>
            <p:cNvCxnSpPr/>
            <p:nvPr/>
          </p:nvCxnSpPr>
          <p:spPr>
            <a:xfrm>
              <a:off x="7119938" y="2790826"/>
              <a:ext cx="0" cy="5715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72FB69-8479-7B36-BDC2-CD7CD5E8E2F5}"/>
                </a:ext>
              </a:extLst>
            </p:cNvPr>
            <p:cNvCxnSpPr/>
            <p:nvPr/>
          </p:nvCxnSpPr>
          <p:spPr>
            <a:xfrm>
              <a:off x="7115175" y="2847976"/>
              <a:ext cx="421481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AEA081A0-53C0-A412-64FA-63B7773126B4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081C6867-F6EF-5CC7-EA5A-442A3E95B703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BDAC2C-6E1E-4E82-1285-61AC52F107EA}"/>
              </a:ext>
            </a:extLst>
          </p:cNvPr>
          <p:cNvSpPr txBox="1"/>
          <p:nvPr/>
        </p:nvSpPr>
        <p:spPr>
          <a:xfrm>
            <a:off x="1451264" y="419298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ViewDataAPI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A3CF381-F2BD-53B8-CFA2-B81EB031C38C}"/>
              </a:ext>
            </a:extLst>
          </p:cNvPr>
          <p:cNvSpPr txBox="1"/>
          <p:nvPr/>
        </p:nvSpPr>
        <p:spPr>
          <a:xfrm>
            <a:off x="5549900" y="4170071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SelectGetAPI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57048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39;p35">
            <a:extLst>
              <a:ext uri="{FF2B5EF4-FFF2-40B4-BE49-F238E27FC236}">
                <a16:creationId xmlns:a16="http://schemas.microsoft.com/office/drawing/2014/main" id="{CE107298-38ED-E2B7-FEA7-314E44EBC691}"/>
              </a:ext>
            </a:extLst>
          </p:cNvPr>
          <p:cNvSpPr txBox="1">
            <a:spLocks/>
          </p:cNvSpPr>
          <p:nvPr/>
        </p:nvSpPr>
        <p:spPr>
          <a:xfrm>
            <a:off x="720000" y="632060"/>
            <a:ext cx="7704000" cy="10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หัวข้อที่เสนอ</a:t>
            </a:r>
          </a:p>
        </p:txBody>
      </p:sp>
      <p:sp>
        <p:nvSpPr>
          <p:cNvPr id="22" name="Google Shape;749;p35">
            <a:extLst>
              <a:ext uri="{FF2B5EF4-FFF2-40B4-BE49-F238E27FC236}">
                <a16:creationId xmlns:a16="http://schemas.microsoft.com/office/drawing/2014/main" id="{9C0CF5CE-A8FF-8E31-BE91-9652B999B6A2}"/>
              </a:ext>
            </a:extLst>
          </p:cNvPr>
          <p:cNvSpPr txBox="1">
            <a:spLocks/>
          </p:cNvSpPr>
          <p:nvPr/>
        </p:nvSpPr>
        <p:spPr>
          <a:xfrm>
            <a:off x="5971802" y="3694489"/>
            <a:ext cx="64717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</a:p>
        </p:txBody>
      </p:sp>
      <p:sp>
        <p:nvSpPr>
          <p:cNvPr id="23" name="Google Shape;746;p35">
            <a:extLst>
              <a:ext uri="{FF2B5EF4-FFF2-40B4-BE49-F238E27FC236}">
                <a16:creationId xmlns:a16="http://schemas.microsoft.com/office/drawing/2014/main" id="{7505B6AA-BAD2-5085-C0EE-4CE31FD61E70}"/>
              </a:ext>
            </a:extLst>
          </p:cNvPr>
          <p:cNvSpPr txBox="1">
            <a:spLocks/>
          </p:cNvSpPr>
          <p:nvPr/>
        </p:nvSpPr>
        <p:spPr>
          <a:xfrm>
            <a:off x="5971802" y="3162809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endParaRPr lang="en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C5C0BA9F-CC41-D889-F083-8080055B670D}"/>
              </a:ext>
            </a:extLst>
          </p:cNvPr>
          <p:cNvCxnSpPr>
            <a:cxnSpLocks/>
          </p:cNvCxnSpPr>
          <p:nvPr/>
        </p:nvCxnSpPr>
        <p:spPr>
          <a:xfrm>
            <a:off x="3737264" y="1479676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746;p35">
            <a:extLst>
              <a:ext uri="{FF2B5EF4-FFF2-40B4-BE49-F238E27FC236}">
                <a16:creationId xmlns:a16="http://schemas.microsoft.com/office/drawing/2014/main" id="{0A1B7CF6-149F-BB3E-F157-ACC8591C5106}"/>
              </a:ext>
            </a:extLst>
          </p:cNvPr>
          <p:cNvSpPr txBox="1">
            <a:spLocks/>
          </p:cNvSpPr>
          <p:nvPr/>
        </p:nvSpPr>
        <p:spPr>
          <a:xfrm>
            <a:off x="2878145" y="3162809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  <a:t>4</a:t>
            </a:r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6" name="Google Shape;751;p35">
            <a:extLst>
              <a:ext uri="{FF2B5EF4-FFF2-40B4-BE49-F238E27FC236}">
                <a16:creationId xmlns:a16="http://schemas.microsoft.com/office/drawing/2014/main" id="{9E554066-9795-6CF5-6C60-A05644C5057D}"/>
              </a:ext>
            </a:extLst>
          </p:cNvPr>
          <p:cNvSpPr txBox="1">
            <a:spLocks/>
          </p:cNvSpPr>
          <p:nvPr/>
        </p:nvSpPr>
        <p:spPr>
          <a:xfrm>
            <a:off x="2449103" y="3694489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</a:p>
        </p:txBody>
      </p:sp>
      <p:sp>
        <p:nvSpPr>
          <p:cNvPr id="27" name="Google Shape;746;p35">
            <a:extLst>
              <a:ext uri="{FF2B5EF4-FFF2-40B4-BE49-F238E27FC236}">
                <a16:creationId xmlns:a16="http://schemas.microsoft.com/office/drawing/2014/main" id="{170ACACD-B599-CD05-DEC4-43EFF2AA704E}"/>
              </a:ext>
            </a:extLst>
          </p:cNvPr>
          <p:cNvSpPr txBox="1">
            <a:spLocks/>
          </p:cNvSpPr>
          <p:nvPr/>
        </p:nvSpPr>
        <p:spPr>
          <a:xfrm>
            <a:off x="1765147" y="1884022"/>
            <a:ext cx="577154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dirty="0">
                <a:latin typeface="ThaiSans Neue" panose="02000000000000000000" pitchFamily="2" charset="-34"/>
                <a:cs typeface="ThaiSans Neue" panose="02000000000000000000" pitchFamily="2" charset="-34"/>
              </a:rPr>
              <a:t>1</a:t>
            </a:r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28" name="Google Shape;751;p35">
            <a:extLst>
              <a:ext uri="{FF2B5EF4-FFF2-40B4-BE49-F238E27FC236}">
                <a16:creationId xmlns:a16="http://schemas.microsoft.com/office/drawing/2014/main" id="{3855F4D6-2B44-380D-06F1-A2818B2E8B9D}"/>
              </a:ext>
            </a:extLst>
          </p:cNvPr>
          <p:cNvSpPr txBox="1">
            <a:spLocks/>
          </p:cNvSpPr>
          <p:nvPr/>
        </p:nvSpPr>
        <p:spPr>
          <a:xfrm>
            <a:off x="1173321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</a:p>
        </p:txBody>
      </p:sp>
      <p:sp>
        <p:nvSpPr>
          <p:cNvPr id="29" name="Google Shape;746;p35">
            <a:extLst>
              <a:ext uri="{FF2B5EF4-FFF2-40B4-BE49-F238E27FC236}">
                <a16:creationId xmlns:a16="http://schemas.microsoft.com/office/drawing/2014/main" id="{31032295-DEE7-D282-5185-2B0832E28311}"/>
              </a:ext>
            </a:extLst>
          </p:cNvPr>
          <p:cNvSpPr txBox="1">
            <a:spLocks/>
          </p:cNvSpPr>
          <p:nvPr/>
        </p:nvSpPr>
        <p:spPr>
          <a:xfrm>
            <a:off x="4283422" y="1854596"/>
            <a:ext cx="57715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dirty="0">
                <a:latin typeface="ThaiSans Neue" panose="02000000000000000000" pitchFamily="2" charset="-34"/>
                <a:cs typeface="ThaiSans Neue" panose="02000000000000000000" pitchFamily="2" charset="-34"/>
              </a:rPr>
              <a:t>2</a:t>
            </a:r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9D164CA2-FFC7-3176-C32B-F23EDC24DBA1}"/>
              </a:ext>
            </a:extLst>
          </p:cNvPr>
          <p:cNvSpPr txBox="1">
            <a:spLocks/>
          </p:cNvSpPr>
          <p:nvPr/>
        </p:nvSpPr>
        <p:spPr>
          <a:xfrm>
            <a:off x="3480938" y="2396673"/>
            <a:ext cx="2182124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วิธีการแก้ไขปัญหา</a:t>
            </a:r>
          </a:p>
        </p:txBody>
      </p:sp>
      <p:sp>
        <p:nvSpPr>
          <p:cNvPr id="31" name="Google Shape;746;p35">
            <a:extLst>
              <a:ext uri="{FF2B5EF4-FFF2-40B4-BE49-F238E27FC236}">
                <a16:creationId xmlns:a16="http://schemas.microsoft.com/office/drawing/2014/main" id="{B17B05B9-90ED-EE76-75DF-2D6C1FD02C9D}"/>
              </a:ext>
            </a:extLst>
          </p:cNvPr>
          <p:cNvSpPr txBox="1">
            <a:spLocks/>
          </p:cNvSpPr>
          <p:nvPr/>
        </p:nvSpPr>
        <p:spPr>
          <a:xfrm>
            <a:off x="6979189" y="1890576"/>
            <a:ext cx="57715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 dirty="0">
                <a:latin typeface="ThaiSans Neue" panose="02000000000000000000" pitchFamily="2" charset="-34"/>
                <a:cs typeface="ThaiSans Neue" panose="02000000000000000000" pitchFamily="2" charset="-34"/>
              </a:rPr>
              <a:t>3</a:t>
            </a:r>
            <a:r>
              <a:rPr lang="en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</a:p>
        </p:txBody>
      </p:sp>
      <p:sp>
        <p:nvSpPr>
          <p:cNvPr id="32" name="Google Shape;751;p35">
            <a:extLst>
              <a:ext uri="{FF2B5EF4-FFF2-40B4-BE49-F238E27FC236}">
                <a16:creationId xmlns:a16="http://schemas.microsoft.com/office/drawing/2014/main" id="{2DCC2E4D-3423-10C0-5EF3-809AA8B013C2}"/>
              </a:ext>
            </a:extLst>
          </p:cNvPr>
          <p:cNvSpPr txBox="1">
            <a:spLocks/>
          </p:cNvSpPr>
          <p:nvPr/>
        </p:nvSpPr>
        <p:spPr>
          <a:xfrm>
            <a:off x="6709025" y="2396673"/>
            <a:ext cx="1310145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h-TH" sz="28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ออกแบบ</a:t>
            </a:r>
          </a:p>
        </p:txBody>
      </p:sp>
    </p:spTree>
    <p:extLst>
      <p:ext uri="{BB962C8B-B14F-4D97-AF65-F5344CB8AC3E}">
        <p14:creationId xmlns:p14="http://schemas.microsoft.com/office/powerpoint/2010/main" val="14551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D5F81-AE4B-73D1-3A0F-3FD970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97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875A1-41B9-10EA-749D-B6B5A55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96" y="1509422"/>
            <a:ext cx="3677603" cy="2615184"/>
          </a:xfrm>
          <a:prstGeom prst="rect">
            <a:avLst/>
          </a:prstGeom>
          <a:ln w="19050">
            <a:solidFill>
              <a:srgbClr val="B2B2B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89A7F-C884-DFB3-5721-0A15866C7DF4}"/>
              </a:ext>
            </a:extLst>
          </p:cNvPr>
          <p:cNvCxnSpPr/>
          <p:nvPr/>
        </p:nvCxnSpPr>
        <p:spPr>
          <a:xfrm>
            <a:off x="1156855" y="2362200"/>
            <a:ext cx="935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8A45E-D741-AD32-9313-9D508389FA63}"/>
              </a:ext>
            </a:extLst>
          </p:cNvPr>
          <p:cNvCxnSpPr>
            <a:cxnSpLocks/>
          </p:cNvCxnSpPr>
          <p:nvPr/>
        </p:nvCxnSpPr>
        <p:spPr>
          <a:xfrm>
            <a:off x="5555673" y="2362200"/>
            <a:ext cx="6650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FB6-0C69-1C3A-41E3-4B8E7A2D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501802"/>
            <a:ext cx="3677603" cy="2615184"/>
          </a:xfrm>
          <a:prstGeom prst="rect">
            <a:avLst/>
          </a:prstGeom>
          <a:ln w="12700">
            <a:solidFill>
              <a:srgbClr val="B2B2B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BABD5-01BB-558E-D73E-1F3B31D1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5" y="1509422"/>
            <a:ext cx="3677603" cy="26151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D2018-DFB4-9BAF-ED8D-C11A5A3190A0}"/>
              </a:ext>
            </a:extLst>
          </p:cNvPr>
          <p:cNvGrpSpPr/>
          <p:nvPr/>
        </p:nvGrpSpPr>
        <p:grpSpPr>
          <a:xfrm>
            <a:off x="1712119" y="2022767"/>
            <a:ext cx="2043113" cy="879978"/>
            <a:chOff x="1712119" y="2035967"/>
            <a:chExt cx="2043113" cy="8667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477C2-2919-A533-45CD-96FB4C375F1E}"/>
                </a:ext>
              </a:extLst>
            </p:cNvPr>
            <p:cNvCxnSpPr/>
            <p:nvPr/>
          </p:nvCxnSpPr>
          <p:spPr>
            <a:xfrm>
              <a:off x="1712119" y="2897981"/>
              <a:ext cx="126682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A2E055-7661-EC86-CF2E-9D597A11A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181" y="2040731"/>
              <a:ext cx="0" cy="862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A3C1D-01AD-7B05-BE11-A32A21EBE49A}"/>
                </a:ext>
              </a:extLst>
            </p:cNvPr>
            <p:cNvCxnSpPr/>
            <p:nvPr/>
          </p:nvCxnSpPr>
          <p:spPr>
            <a:xfrm>
              <a:off x="2969420" y="2035967"/>
              <a:ext cx="785812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99335B-BBCC-914F-9AD4-3838D98473A5}"/>
              </a:ext>
            </a:extLst>
          </p:cNvPr>
          <p:cNvGrpSpPr/>
          <p:nvPr/>
        </p:nvGrpSpPr>
        <p:grpSpPr>
          <a:xfrm>
            <a:off x="3291305" y="4124606"/>
            <a:ext cx="2115432" cy="402944"/>
            <a:chOff x="2895600" y="4124606"/>
            <a:chExt cx="3721100" cy="4029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4AA52B-16EF-0A9D-E462-BBD590EBFF0A}"/>
                </a:ext>
              </a:extLst>
            </p:cNvPr>
            <p:cNvCxnSpPr>
              <a:cxnSpLocks/>
            </p:cNvCxnSpPr>
            <p:nvPr/>
          </p:nvCxnSpPr>
          <p:spPr>
            <a:xfrm>
              <a:off x="2899723" y="4124606"/>
              <a:ext cx="0" cy="4029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2A3780-EACD-7770-DABB-5B78C3D501D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527550"/>
              <a:ext cx="37211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48963A-BE51-ABE5-4DF8-019750E79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6700" y="4124606"/>
              <a:ext cx="0" cy="40294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739;p35">
            <a:extLst>
              <a:ext uri="{FF2B5EF4-FFF2-40B4-BE49-F238E27FC236}">
                <a16:creationId xmlns:a16="http://schemas.microsoft.com/office/drawing/2014/main" id="{CCD7CACF-D0BB-FF33-7354-1F52AA4D5A53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 UltBd" pitchFamily="2" charset="-34"/>
                <a:cs typeface="ThaiSans Neue UltBd" pitchFamily="2" charset="-34"/>
              </a:rPr>
              <a:t>การออกแบบ</a:t>
            </a:r>
            <a:r>
              <a:rPr lang="en-US" sz="4000" dirty="0">
                <a:latin typeface="ThaiSans Neue UltBd" pitchFamily="2" charset="-34"/>
                <a:cs typeface="ThaiSans Neue UltBd" pitchFamily="2" charset="-34"/>
              </a:rPr>
              <a:t> UI</a:t>
            </a:r>
            <a:endParaRPr lang="th-TH" sz="4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7923F66B-BCAC-9267-CE09-622EB3DB27DB}"/>
              </a:ext>
            </a:extLst>
          </p:cNvPr>
          <p:cNvCxnSpPr>
            <a:cxnSpLocks/>
          </p:cNvCxnSpPr>
          <p:nvPr/>
        </p:nvCxnSpPr>
        <p:spPr>
          <a:xfrm>
            <a:off x="3737264" y="1218617"/>
            <a:ext cx="16694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740CC58-B608-8230-12A8-F2E836B38B3E}"/>
              </a:ext>
            </a:extLst>
          </p:cNvPr>
          <p:cNvSpPr txBox="1"/>
          <p:nvPr/>
        </p:nvSpPr>
        <p:spPr>
          <a:xfrm>
            <a:off x="1232728" y="4172189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Workspace-</a:t>
            </a:r>
            <a:r>
              <a:rPr lang="en-US" b="1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SelectPostAPI</a:t>
            </a:r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 Page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AA965C7-5A67-75E3-039A-B7736CB0E952}"/>
              </a:ext>
            </a:extLst>
          </p:cNvPr>
          <p:cNvSpPr txBox="1"/>
          <p:nvPr/>
        </p:nvSpPr>
        <p:spPr>
          <a:xfrm>
            <a:off x="6220691" y="417218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aiSans Neue" panose="02000000000000000000" pitchFamily="2" charset="-34"/>
                <a:cs typeface="ThaiSans Neue" panose="02000000000000000000" pitchFamily="2" charset="-34"/>
              </a:rPr>
              <a:t>Preview Page</a:t>
            </a:r>
          </a:p>
        </p:txBody>
      </p:sp>
    </p:spTree>
    <p:extLst>
      <p:ext uri="{BB962C8B-B14F-4D97-AF65-F5344CB8AC3E}">
        <p14:creationId xmlns:p14="http://schemas.microsoft.com/office/powerpoint/2010/main" val="25492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04215" y="2158271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haiSans Neue" panose="02000000000000000000" pitchFamily="2" charset="-34"/>
                <a:cs typeface="ThaiSans Neue" panose="02000000000000000000" pitchFamily="2" charset="-34"/>
              </a:rPr>
              <a:t>Software Design</a:t>
            </a:r>
            <a:endParaRPr sz="60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grpSp>
        <p:nvGrpSpPr>
          <p:cNvPr id="5" name="Google Shape;1085;p38">
            <a:extLst>
              <a:ext uri="{FF2B5EF4-FFF2-40B4-BE49-F238E27FC236}">
                <a16:creationId xmlns:a16="http://schemas.microsoft.com/office/drawing/2014/main" id="{4CE0E372-8A5D-ADCC-3262-6CA3CFFCDBFC}"/>
              </a:ext>
            </a:extLst>
          </p:cNvPr>
          <p:cNvGrpSpPr/>
          <p:nvPr/>
        </p:nvGrpSpPr>
        <p:grpSpPr>
          <a:xfrm>
            <a:off x="5445115" y="2093495"/>
            <a:ext cx="3170700" cy="2696994"/>
            <a:chOff x="674425" y="2051931"/>
            <a:chExt cx="3170700" cy="2696994"/>
          </a:xfrm>
        </p:grpSpPr>
        <p:sp>
          <p:nvSpPr>
            <p:cNvPr id="907" name="Google Shape;1086;p38">
              <a:extLst>
                <a:ext uri="{FF2B5EF4-FFF2-40B4-BE49-F238E27FC236}">
                  <a16:creationId xmlns:a16="http://schemas.microsoft.com/office/drawing/2014/main" id="{CD8726C8-5E09-553A-5E67-E267BA9A5BDA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1087;p38">
              <a:extLst>
                <a:ext uri="{FF2B5EF4-FFF2-40B4-BE49-F238E27FC236}">
                  <a16:creationId xmlns:a16="http://schemas.microsoft.com/office/drawing/2014/main" id="{08B054AD-F301-5636-6939-505E2190B4B4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909" name="Google Shape;1088;p38">
                <a:extLst>
                  <a:ext uri="{FF2B5EF4-FFF2-40B4-BE49-F238E27FC236}">
                    <a16:creationId xmlns:a16="http://schemas.microsoft.com/office/drawing/2014/main" id="{CC073A64-6CF5-124A-6220-E4E577174BE0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089;p38">
                <a:extLst>
                  <a:ext uri="{FF2B5EF4-FFF2-40B4-BE49-F238E27FC236}">
                    <a16:creationId xmlns:a16="http://schemas.microsoft.com/office/drawing/2014/main" id="{EC3839A6-CE26-2574-6FC9-76CB1501393D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090;p38">
                <a:extLst>
                  <a:ext uri="{FF2B5EF4-FFF2-40B4-BE49-F238E27FC236}">
                    <a16:creationId xmlns:a16="http://schemas.microsoft.com/office/drawing/2014/main" id="{E10E1536-F52D-C414-68EF-113E053EB6E9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091;p38">
                <a:extLst>
                  <a:ext uri="{FF2B5EF4-FFF2-40B4-BE49-F238E27FC236}">
                    <a16:creationId xmlns:a16="http://schemas.microsoft.com/office/drawing/2014/main" id="{EC1326CD-6064-D391-E94E-F57A789EC89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092;p38">
                <a:extLst>
                  <a:ext uri="{FF2B5EF4-FFF2-40B4-BE49-F238E27FC236}">
                    <a16:creationId xmlns:a16="http://schemas.microsoft.com/office/drawing/2014/main" id="{76A19E72-9148-4EE1-39BB-B8633331E83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93;p38">
                <a:extLst>
                  <a:ext uri="{FF2B5EF4-FFF2-40B4-BE49-F238E27FC236}">
                    <a16:creationId xmlns:a16="http://schemas.microsoft.com/office/drawing/2014/main" id="{118944DB-C3D7-24EF-2F51-E5441C9C4D8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94;p38">
                <a:extLst>
                  <a:ext uri="{FF2B5EF4-FFF2-40B4-BE49-F238E27FC236}">
                    <a16:creationId xmlns:a16="http://schemas.microsoft.com/office/drawing/2014/main" id="{A05C204E-4DA9-33E7-D171-5B09621E872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95;p38">
                <a:extLst>
                  <a:ext uri="{FF2B5EF4-FFF2-40B4-BE49-F238E27FC236}">
                    <a16:creationId xmlns:a16="http://schemas.microsoft.com/office/drawing/2014/main" id="{189686C0-C03F-8846-FC43-A3721F724F0F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96;p38">
                <a:extLst>
                  <a:ext uri="{FF2B5EF4-FFF2-40B4-BE49-F238E27FC236}">
                    <a16:creationId xmlns:a16="http://schemas.microsoft.com/office/drawing/2014/main" id="{F52E26B9-28A4-3270-D4FD-998A20671AC9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97;p38">
                <a:extLst>
                  <a:ext uri="{FF2B5EF4-FFF2-40B4-BE49-F238E27FC236}">
                    <a16:creationId xmlns:a16="http://schemas.microsoft.com/office/drawing/2014/main" id="{216EBE2A-C2A1-6DC9-1974-945246FB0A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098;p38">
                <a:extLst>
                  <a:ext uri="{FF2B5EF4-FFF2-40B4-BE49-F238E27FC236}">
                    <a16:creationId xmlns:a16="http://schemas.microsoft.com/office/drawing/2014/main" id="{6F309A39-C489-2587-DC5B-132A354BA6A9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099;p38">
                <a:extLst>
                  <a:ext uri="{FF2B5EF4-FFF2-40B4-BE49-F238E27FC236}">
                    <a16:creationId xmlns:a16="http://schemas.microsoft.com/office/drawing/2014/main" id="{567FC426-0313-C50E-A7C1-C60DD285FED3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100;p38">
                <a:extLst>
                  <a:ext uri="{FF2B5EF4-FFF2-40B4-BE49-F238E27FC236}">
                    <a16:creationId xmlns:a16="http://schemas.microsoft.com/office/drawing/2014/main" id="{943CEECA-0CCA-5FD3-C111-4FFEE8883001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101;p38">
                <a:extLst>
                  <a:ext uri="{FF2B5EF4-FFF2-40B4-BE49-F238E27FC236}">
                    <a16:creationId xmlns:a16="http://schemas.microsoft.com/office/drawing/2014/main" id="{4E74B794-B21C-D3A3-A39B-6D5671953FAB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102;p38">
                <a:extLst>
                  <a:ext uri="{FF2B5EF4-FFF2-40B4-BE49-F238E27FC236}">
                    <a16:creationId xmlns:a16="http://schemas.microsoft.com/office/drawing/2014/main" id="{18C500DB-7CE7-8F2C-5A94-4F2E4A544D40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103;p38">
                <a:extLst>
                  <a:ext uri="{FF2B5EF4-FFF2-40B4-BE49-F238E27FC236}">
                    <a16:creationId xmlns:a16="http://schemas.microsoft.com/office/drawing/2014/main" id="{67FA8135-DA42-52CE-8B55-D42354DBA78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104;p38">
                <a:extLst>
                  <a:ext uri="{FF2B5EF4-FFF2-40B4-BE49-F238E27FC236}">
                    <a16:creationId xmlns:a16="http://schemas.microsoft.com/office/drawing/2014/main" id="{8774EFE2-4F23-D551-89B6-75657A3837F7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105;p38">
                <a:extLst>
                  <a:ext uri="{FF2B5EF4-FFF2-40B4-BE49-F238E27FC236}">
                    <a16:creationId xmlns:a16="http://schemas.microsoft.com/office/drawing/2014/main" id="{0F2EFC07-A680-08CE-937D-D9B7CD5ADCF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106;p38">
                <a:extLst>
                  <a:ext uri="{FF2B5EF4-FFF2-40B4-BE49-F238E27FC236}">
                    <a16:creationId xmlns:a16="http://schemas.microsoft.com/office/drawing/2014/main" id="{86AE53D4-B179-D17C-D286-4A1BA7F696E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07;p38">
                <a:extLst>
                  <a:ext uri="{FF2B5EF4-FFF2-40B4-BE49-F238E27FC236}">
                    <a16:creationId xmlns:a16="http://schemas.microsoft.com/office/drawing/2014/main" id="{BBA6AE84-0C49-34A9-2B54-7E6770B9D2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08;p38">
                <a:extLst>
                  <a:ext uri="{FF2B5EF4-FFF2-40B4-BE49-F238E27FC236}">
                    <a16:creationId xmlns:a16="http://schemas.microsoft.com/office/drawing/2014/main" id="{9356FAFC-F2A9-01C3-3C61-A3091F39B43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09;p38">
                <a:extLst>
                  <a:ext uri="{FF2B5EF4-FFF2-40B4-BE49-F238E27FC236}">
                    <a16:creationId xmlns:a16="http://schemas.microsoft.com/office/drawing/2014/main" id="{542B21B2-D984-37A3-4F59-E2384BCF1A81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10;p38">
                <a:extLst>
                  <a:ext uri="{FF2B5EF4-FFF2-40B4-BE49-F238E27FC236}">
                    <a16:creationId xmlns:a16="http://schemas.microsoft.com/office/drawing/2014/main" id="{C87A7226-EF52-863B-68E5-97469CA1CFC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11;p38">
                <a:extLst>
                  <a:ext uri="{FF2B5EF4-FFF2-40B4-BE49-F238E27FC236}">
                    <a16:creationId xmlns:a16="http://schemas.microsoft.com/office/drawing/2014/main" id="{6D3FAC7D-517D-35DA-25F4-0AFE880CAE59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12;p38">
                <a:extLst>
                  <a:ext uri="{FF2B5EF4-FFF2-40B4-BE49-F238E27FC236}">
                    <a16:creationId xmlns:a16="http://schemas.microsoft.com/office/drawing/2014/main" id="{AFF19881-9F7E-D896-BCA0-089D51A4D913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13;p38">
                <a:extLst>
                  <a:ext uri="{FF2B5EF4-FFF2-40B4-BE49-F238E27FC236}">
                    <a16:creationId xmlns:a16="http://schemas.microsoft.com/office/drawing/2014/main" id="{B4879C55-C4C8-CB15-FD4B-556E6312716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14;p38">
                <a:extLst>
                  <a:ext uri="{FF2B5EF4-FFF2-40B4-BE49-F238E27FC236}">
                    <a16:creationId xmlns:a16="http://schemas.microsoft.com/office/drawing/2014/main" id="{AF2AF887-88DD-7783-84A3-8F98485F3B2D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15;p38">
                <a:extLst>
                  <a:ext uri="{FF2B5EF4-FFF2-40B4-BE49-F238E27FC236}">
                    <a16:creationId xmlns:a16="http://schemas.microsoft.com/office/drawing/2014/main" id="{1CB6FCC2-FE95-BDB9-B726-EF5DF082F67D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16;p38">
                <a:extLst>
                  <a:ext uri="{FF2B5EF4-FFF2-40B4-BE49-F238E27FC236}">
                    <a16:creationId xmlns:a16="http://schemas.microsoft.com/office/drawing/2014/main" id="{A22B65D3-A469-67C9-A08D-B554D98DD37F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17;p38">
                <a:extLst>
                  <a:ext uri="{FF2B5EF4-FFF2-40B4-BE49-F238E27FC236}">
                    <a16:creationId xmlns:a16="http://schemas.microsoft.com/office/drawing/2014/main" id="{AE006D7A-4643-000B-C03D-E6882EB5F97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18;p38">
                <a:extLst>
                  <a:ext uri="{FF2B5EF4-FFF2-40B4-BE49-F238E27FC236}">
                    <a16:creationId xmlns:a16="http://schemas.microsoft.com/office/drawing/2014/main" id="{079D2C9B-0488-AA26-423A-8B647FED0878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19;p38">
                <a:extLst>
                  <a:ext uri="{FF2B5EF4-FFF2-40B4-BE49-F238E27FC236}">
                    <a16:creationId xmlns:a16="http://schemas.microsoft.com/office/drawing/2014/main" id="{644E90A3-08E1-CDA4-0E70-152E3F6CC880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20;p38">
                <a:extLst>
                  <a:ext uri="{FF2B5EF4-FFF2-40B4-BE49-F238E27FC236}">
                    <a16:creationId xmlns:a16="http://schemas.microsoft.com/office/drawing/2014/main" id="{FC869603-7AD9-4AAB-3D27-3B4C55BD6519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21;p38">
                <a:extLst>
                  <a:ext uri="{FF2B5EF4-FFF2-40B4-BE49-F238E27FC236}">
                    <a16:creationId xmlns:a16="http://schemas.microsoft.com/office/drawing/2014/main" id="{2E35F711-5C4A-0080-D79A-B4E922261EB9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122;p38">
                <a:extLst>
                  <a:ext uri="{FF2B5EF4-FFF2-40B4-BE49-F238E27FC236}">
                    <a16:creationId xmlns:a16="http://schemas.microsoft.com/office/drawing/2014/main" id="{3D6F7E94-109F-AA18-5118-D3C42B0B834F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123;p38">
                <a:extLst>
                  <a:ext uri="{FF2B5EF4-FFF2-40B4-BE49-F238E27FC236}">
                    <a16:creationId xmlns:a16="http://schemas.microsoft.com/office/drawing/2014/main" id="{47E051B3-3E8D-986F-3374-5026F84B468F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124;p38">
                <a:extLst>
                  <a:ext uri="{FF2B5EF4-FFF2-40B4-BE49-F238E27FC236}">
                    <a16:creationId xmlns:a16="http://schemas.microsoft.com/office/drawing/2014/main" id="{3E27A22F-2582-2DCB-6EA9-6A72D47737FC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125;p38">
                <a:extLst>
                  <a:ext uri="{FF2B5EF4-FFF2-40B4-BE49-F238E27FC236}">
                    <a16:creationId xmlns:a16="http://schemas.microsoft.com/office/drawing/2014/main" id="{D29CE517-AF1C-2B94-10EC-1B807AB00B5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126;p38">
                <a:extLst>
                  <a:ext uri="{FF2B5EF4-FFF2-40B4-BE49-F238E27FC236}">
                    <a16:creationId xmlns:a16="http://schemas.microsoft.com/office/drawing/2014/main" id="{4D4B373F-7685-B1C0-8DA0-1A3F5A7AF370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127;p38">
                <a:extLst>
                  <a:ext uri="{FF2B5EF4-FFF2-40B4-BE49-F238E27FC236}">
                    <a16:creationId xmlns:a16="http://schemas.microsoft.com/office/drawing/2014/main" id="{F6464695-B67B-0563-8E38-E506A7E7A9FC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128;p38">
                <a:extLst>
                  <a:ext uri="{FF2B5EF4-FFF2-40B4-BE49-F238E27FC236}">
                    <a16:creationId xmlns:a16="http://schemas.microsoft.com/office/drawing/2014/main" id="{68CECB3C-4A45-AB91-3CB8-C21A8F30C3E5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129;p38">
                <a:extLst>
                  <a:ext uri="{FF2B5EF4-FFF2-40B4-BE49-F238E27FC236}">
                    <a16:creationId xmlns:a16="http://schemas.microsoft.com/office/drawing/2014/main" id="{7D54A331-A565-D7E1-0062-C2E2EC5AE86B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130;p38">
                <a:extLst>
                  <a:ext uri="{FF2B5EF4-FFF2-40B4-BE49-F238E27FC236}">
                    <a16:creationId xmlns:a16="http://schemas.microsoft.com/office/drawing/2014/main" id="{A3BEB299-A5F1-FD86-C11A-5587A92B090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31;p38">
                <a:extLst>
                  <a:ext uri="{FF2B5EF4-FFF2-40B4-BE49-F238E27FC236}">
                    <a16:creationId xmlns:a16="http://schemas.microsoft.com/office/drawing/2014/main" id="{884C9E89-4E9A-917B-8BF8-BB93E56018E2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32;p38">
                <a:extLst>
                  <a:ext uri="{FF2B5EF4-FFF2-40B4-BE49-F238E27FC236}">
                    <a16:creationId xmlns:a16="http://schemas.microsoft.com/office/drawing/2014/main" id="{562D2D8D-888C-C888-9565-8B97E92B07FD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33;p38">
                <a:extLst>
                  <a:ext uri="{FF2B5EF4-FFF2-40B4-BE49-F238E27FC236}">
                    <a16:creationId xmlns:a16="http://schemas.microsoft.com/office/drawing/2014/main" id="{E7E8E0BA-E89F-49E0-7773-0B1E62431E0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34;p38">
                <a:extLst>
                  <a:ext uri="{FF2B5EF4-FFF2-40B4-BE49-F238E27FC236}">
                    <a16:creationId xmlns:a16="http://schemas.microsoft.com/office/drawing/2014/main" id="{261837F2-4A07-9DF7-9015-21E1DCF5278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35;p38">
                <a:extLst>
                  <a:ext uri="{FF2B5EF4-FFF2-40B4-BE49-F238E27FC236}">
                    <a16:creationId xmlns:a16="http://schemas.microsoft.com/office/drawing/2014/main" id="{1F44236E-DED6-C72A-6F87-75C7096E21C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36;p38">
                <a:extLst>
                  <a:ext uri="{FF2B5EF4-FFF2-40B4-BE49-F238E27FC236}">
                    <a16:creationId xmlns:a16="http://schemas.microsoft.com/office/drawing/2014/main" id="{33C70507-2896-31AB-C76E-B1E73B0EEC5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37;p38">
                <a:extLst>
                  <a:ext uri="{FF2B5EF4-FFF2-40B4-BE49-F238E27FC236}">
                    <a16:creationId xmlns:a16="http://schemas.microsoft.com/office/drawing/2014/main" id="{CB22BD74-AB16-6647-C399-21EFB4C66803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38;p38">
                <a:extLst>
                  <a:ext uri="{FF2B5EF4-FFF2-40B4-BE49-F238E27FC236}">
                    <a16:creationId xmlns:a16="http://schemas.microsoft.com/office/drawing/2014/main" id="{59F9A9BC-685D-9A30-7994-C50EFE0D04FC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39;p38">
                <a:extLst>
                  <a:ext uri="{FF2B5EF4-FFF2-40B4-BE49-F238E27FC236}">
                    <a16:creationId xmlns:a16="http://schemas.microsoft.com/office/drawing/2014/main" id="{D0BC807D-0186-4B77-3BA1-130B07934953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40;p38">
                <a:extLst>
                  <a:ext uri="{FF2B5EF4-FFF2-40B4-BE49-F238E27FC236}">
                    <a16:creationId xmlns:a16="http://schemas.microsoft.com/office/drawing/2014/main" id="{EB856328-F3E4-4B2D-9743-35A28BFC657E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41;p38">
                <a:extLst>
                  <a:ext uri="{FF2B5EF4-FFF2-40B4-BE49-F238E27FC236}">
                    <a16:creationId xmlns:a16="http://schemas.microsoft.com/office/drawing/2014/main" id="{F480638D-0188-C7CF-7FF8-DF309426AE65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42;p38">
                <a:extLst>
                  <a:ext uri="{FF2B5EF4-FFF2-40B4-BE49-F238E27FC236}">
                    <a16:creationId xmlns:a16="http://schemas.microsoft.com/office/drawing/2014/main" id="{EB371FC5-1ADB-6E23-9A9C-03CC181E8D19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43;p38">
                <a:extLst>
                  <a:ext uri="{FF2B5EF4-FFF2-40B4-BE49-F238E27FC236}">
                    <a16:creationId xmlns:a16="http://schemas.microsoft.com/office/drawing/2014/main" id="{00731E40-59F2-3FBE-6A03-E3997F1655F1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44;p38">
                <a:extLst>
                  <a:ext uri="{FF2B5EF4-FFF2-40B4-BE49-F238E27FC236}">
                    <a16:creationId xmlns:a16="http://schemas.microsoft.com/office/drawing/2014/main" id="{C96E028B-59D1-D7E6-3D07-325B0216DA26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45;p38">
                <a:extLst>
                  <a:ext uri="{FF2B5EF4-FFF2-40B4-BE49-F238E27FC236}">
                    <a16:creationId xmlns:a16="http://schemas.microsoft.com/office/drawing/2014/main" id="{8EACFC6D-C489-30F3-40F5-34E9528B908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46;p38">
                <a:extLst>
                  <a:ext uri="{FF2B5EF4-FFF2-40B4-BE49-F238E27FC236}">
                    <a16:creationId xmlns:a16="http://schemas.microsoft.com/office/drawing/2014/main" id="{9E841F8E-3061-3675-1B01-19DCC7F94B5F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47;p38">
                <a:extLst>
                  <a:ext uri="{FF2B5EF4-FFF2-40B4-BE49-F238E27FC236}">
                    <a16:creationId xmlns:a16="http://schemas.microsoft.com/office/drawing/2014/main" id="{550FBEF2-189B-BBAC-ADEE-E8A3DE206402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48;p38">
                <a:extLst>
                  <a:ext uri="{FF2B5EF4-FFF2-40B4-BE49-F238E27FC236}">
                    <a16:creationId xmlns:a16="http://schemas.microsoft.com/office/drawing/2014/main" id="{E798D167-27F5-9259-4E4A-95D8AB63D8ED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49;p38">
                <a:extLst>
                  <a:ext uri="{FF2B5EF4-FFF2-40B4-BE49-F238E27FC236}">
                    <a16:creationId xmlns:a16="http://schemas.microsoft.com/office/drawing/2014/main" id="{53F66508-900F-FC9C-7F4D-AC925841AE2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50;p38">
                <a:extLst>
                  <a:ext uri="{FF2B5EF4-FFF2-40B4-BE49-F238E27FC236}">
                    <a16:creationId xmlns:a16="http://schemas.microsoft.com/office/drawing/2014/main" id="{458E4B3B-B5CE-FDD7-B385-36AEB7E3E49C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51;p38">
                <a:extLst>
                  <a:ext uri="{FF2B5EF4-FFF2-40B4-BE49-F238E27FC236}">
                    <a16:creationId xmlns:a16="http://schemas.microsoft.com/office/drawing/2014/main" id="{E65A6756-A025-52DC-FEC9-F4E9FC1D462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52;p38">
                <a:extLst>
                  <a:ext uri="{FF2B5EF4-FFF2-40B4-BE49-F238E27FC236}">
                    <a16:creationId xmlns:a16="http://schemas.microsoft.com/office/drawing/2014/main" id="{1ACF0F23-FD10-3E22-06E3-A5DEF93115FD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53;p38">
                <a:extLst>
                  <a:ext uri="{FF2B5EF4-FFF2-40B4-BE49-F238E27FC236}">
                    <a16:creationId xmlns:a16="http://schemas.microsoft.com/office/drawing/2014/main" id="{C331411C-FC4F-6810-64A6-74C3EF4212D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54;p38">
                <a:extLst>
                  <a:ext uri="{FF2B5EF4-FFF2-40B4-BE49-F238E27FC236}">
                    <a16:creationId xmlns:a16="http://schemas.microsoft.com/office/drawing/2014/main" id="{0C101A6E-9A4A-E30E-F501-A310DD8DE78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55;p38">
                <a:extLst>
                  <a:ext uri="{FF2B5EF4-FFF2-40B4-BE49-F238E27FC236}">
                    <a16:creationId xmlns:a16="http://schemas.microsoft.com/office/drawing/2014/main" id="{0708AD20-59E6-36D2-E03E-4C80867F604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56;p38">
                <a:extLst>
                  <a:ext uri="{FF2B5EF4-FFF2-40B4-BE49-F238E27FC236}">
                    <a16:creationId xmlns:a16="http://schemas.microsoft.com/office/drawing/2014/main" id="{5A84C651-B12F-8D26-1302-FCB0CCB80C42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57;p38">
                <a:extLst>
                  <a:ext uri="{FF2B5EF4-FFF2-40B4-BE49-F238E27FC236}">
                    <a16:creationId xmlns:a16="http://schemas.microsoft.com/office/drawing/2014/main" id="{D5467505-7D15-4089-AA54-D6CE46AF681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58;p38">
                <a:extLst>
                  <a:ext uri="{FF2B5EF4-FFF2-40B4-BE49-F238E27FC236}">
                    <a16:creationId xmlns:a16="http://schemas.microsoft.com/office/drawing/2014/main" id="{53FCD7E3-35A3-9136-2231-E51C90A473B1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59;p38">
                <a:extLst>
                  <a:ext uri="{FF2B5EF4-FFF2-40B4-BE49-F238E27FC236}">
                    <a16:creationId xmlns:a16="http://schemas.microsoft.com/office/drawing/2014/main" id="{521DCEBA-117C-ADE7-B47B-17641C3AC525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60;p38">
                <a:extLst>
                  <a:ext uri="{FF2B5EF4-FFF2-40B4-BE49-F238E27FC236}">
                    <a16:creationId xmlns:a16="http://schemas.microsoft.com/office/drawing/2014/main" id="{E00F7462-55D8-BC47-B170-6170C3AB70FB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61;p38">
                <a:extLst>
                  <a:ext uri="{FF2B5EF4-FFF2-40B4-BE49-F238E27FC236}">
                    <a16:creationId xmlns:a16="http://schemas.microsoft.com/office/drawing/2014/main" id="{ECF512C1-512D-7739-34EC-32CD6732B14D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62;p38">
                <a:extLst>
                  <a:ext uri="{FF2B5EF4-FFF2-40B4-BE49-F238E27FC236}">
                    <a16:creationId xmlns:a16="http://schemas.microsoft.com/office/drawing/2014/main" id="{9DF72565-A95B-968A-E836-D14CDF44D58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63;p38">
                <a:extLst>
                  <a:ext uri="{FF2B5EF4-FFF2-40B4-BE49-F238E27FC236}">
                    <a16:creationId xmlns:a16="http://schemas.microsoft.com/office/drawing/2014/main" id="{71C713D1-7327-3566-042C-1EF50B52A5EE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164;p38">
                <a:extLst>
                  <a:ext uri="{FF2B5EF4-FFF2-40B4-BE49-F238E27FC236}">
                    <a16:creationId xmlns:a16="http://schemas.microsoft.com/office/drawing/2014/main" id="{A4716399-BA21-038A-AE6B-18ED95A4D88A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165;p38">
                <a:extLst>
                  <a:ext uri="{FF2B5EF4-FFF2-40B4-BE49-F238E27FC236}">
                    <a16:creationId xmlns:a16="http://schemas.microsoft.com/office/drawing/2014/main" id="{5A0696C6-7647-3A1B-94FA-D91A0DDDEAE4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166;p38">
                <a:extLst>
                  <a:ext uri="{FF2B5EF4-FFF2-40B4-BE49-F238E27FC236}">
                    <a16:creationId xmlns:a16="http://schemas.microsoft.com/office/drawing/2014/main" id="{AF04158D-B03A-90A0-B53D-96903687C45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167;p38">
                <a:extLst>
                  <a:ext uri="{FF2B5EF4-FFF2-40B4-BE49-F238E27FC236}">
                    <a16:creationId xmlns:a16="http://schemas.microsoft.com/office/drawing/2014/main" id="{EB484C84-E91C-F7C6-F75F-04259E3C15E6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168;p38">
                <a:extLst>
                  <a:ext uri="{FF2B5EF4-FFF2-40B4-BE49-F238E27FC236}">
                    <a16:creationId xmlns:a16="http://schemas.microsoft.com/office/drawing/2014/main" id="{889168AF-E68B-5BE5-D1D8-4D376578C242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169;p38">
                <a:extLst>
                  <a:ext uri="{FF2B5EF4-FFF2-40B4-BE49-F238E27FC236}">
                    <a16:creationId xmlns:a16="http://schemas.microsoft.com/office/drawing/2014/main" id="{2F4CF3D5-5A33-3AAA-0568-96C41691AF6D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170;p38">
                <a:extLst>
                  <a:ext uri="{FF2B5EF4-FFF2-40B4-BE49-F238E27FC236}">
                    <a16:creationId xmlns:a16="http://schemas.microsoft.com/office/drawing/2014/main" id="{8E872B92-9F54-2396-28CA-2CC016317B3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171;p38">
                <a:extLst>
                  <a:ext uri="{FF2B5EF4-FFF2-40B4-BE49-F238E27FC236}">
                    <a16:creationId xmlns:a16="http://schemas.microsoft.com/office/drawing/2014/main" id="{31460072-06F4-BC89-5381-89372C48AAD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172;p38">
                <a:extLst>
                  <a:ext uri="{FF2B5EF4-FFF2-40B4-BE49-F238E27FC236}">
                    <a16:creationId xmlns:a16="http://schemas.microsoft.com/office/drawing/2014/main" id="{6AF8446C-4BAB-981A-2AA7-3240E0317F2A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173;p38">
                <a:extLst>
                  <a:ext uri="{FF2B5EF4-FFF2-40B4-BE49-F238E27FC236}">
                    <a16:creationId xmlns:a16="http://schemas.microsoft.com/office/drawing/2014/main" id="{28A6073C-341C-5C4C-E666-503F584827A0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174;p38">
                <a:extLst>
                  <a:ext uri="{FF2B5EF4-FFF2-40B4-BE49-F238E27FC236}">
                    <a16:creationId xmlns:a16="http://schemas.microsoft.com/office/drawing/2014/main" id="{E26BD499-63DB-AF85-8DF3-3898BD36769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175;p38">
                <a:extLst>
                  <a:ext uri="{FF2B5EF4-FFF2-40B4-BE49-F238E27FC236}">
                    <a16:creationId xmlns:a16="http://schemas.microsoft.com/office/drawing/2014/main" id="{358380B9-ED2F-569C-1FAE-9F39147E2CED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176;p38">
                <a:extLst>
                  <a:ext uri="{FF2B5EF4-FFF2-40B4-BE49-F238E27FC236}">
                    <a16:creationId xmlns:a16="http://schemas.microsoft.com/office/drawing/2014/main" id="{C23BDFB5-66CD-F7A8-80E8-E68DD85775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177;p38">
                <a:extLst>
                  <a:ext uri="{FF2B5EF4-FFF2-40B4-BE49-F238E27FC236}">
                    <a16:creationId xmlns:a16="http://schemas.microsoft.com/office/drawing/2014/main" id="{A20F12E8-5CFD-9866-D230-F5E9E2D30A93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178;p38">
                <a:extLst>
                  <a:ext uri="{FF2B5EF4-FFF2-40B4-BE49-F238E27FC236}">
                    <a16:creationId xmlns:a16="http://schemas.microsoft.com/office/drawing/2014/main" id="{649F67BA-ED25-D474-EFEF-C8598FD3A6AB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179;p38">
                <a:extLst>
                  <a:ext uri="{FF2B5EF4-FFF2-40B4-BE49-F238E27FC236}">
                    <a16:creationId xmlns:a16="http://schemas.microsoft.com/office/drawing/2014/main" id="{92213826-04B0-AB4A-DF64-E8CBD07287E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180;p38">
                <a:extLst>
                  <a:ext uri="{FF2B5EF4-FFF2-40B4-BE49-F238E27FC236}">
                    <a16:creationId xmlns:a16="http://schemas.microsoft.com/office/drawing/2014/main" id="{995CA6FC-47DB-CBDD-711E-DD19AF1E3CF7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181;p38">
                <a:extLst>
                  <a:ext uri="{FF2B5EF4-FFF2-40B4-BE49-F238E27FC236}">
                    <a16:creationId xmlns:a16="http://schemas.microsoft.com/office/drawing/2014/main" id="{80F078C8-3332-4CB3-16EC-9BB2B9EB5846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182;p38">
                <a:extLst>
                  <a:ext uri="{FF2B5EF4-FFF2-40B4-BE49-F238E27FC236}">
                    <a16:creationId xmlns:a16="http://schemas.microsoft.com/office/drawing/2014/main" id="{7C45CA01-FC6B-9CE0-81C6-91C8B879A515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183;p38">
                <a:extLst>
                  <a:ext uri="{FF2B5EF4-FFF2-40B4-BE49-F238E27FC236}">
                    <a16:creationId xmlns:a16="http://schemas.microsoft.com/office/drawing/2014/main" id="{E8063B49-C871-D792-6044-17E970A9C92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184;p38">
                <a:extLst>
                  <a:ext uri="{FF2B5EF4-FFF2-40B4-BE49-F238E27FC236}">
                    <a16:creationId xmlns:a16="http://schemas.microsoft.com/office/drawing/2014/main" id="{3755EBED-956D-760B-B972-A588673DCD5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185;p38">
                <a:extLst>
                  <a:ext uri="{FF2B5EF4-FFF2-40B4-BE49-F238E27FC236}">
                    <a16:creationId xmlns:a16="http://schemas.microsoft.com/office/drawing/2014/main" id="{FFD8D18C-4891-F8B1-D7E8-F003CA151319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186;p38">
                <a:extLst>
                  <a:ext uri="{FF2B5EF4-FFF2-40B4-BE49-F238E27FC236}">
                    <a16:creationId xmlns:a16="http://schemas.microsoft.com/office/drawing/2014/main" id="{9A4DF64F-F230-82FA-D87A-BB8BC4E913D5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187;p38">
                <a:extLst>
                  <a:ext uri="{FF2B5EF4-FFF2-40B4-BE49-F238E27FC236}">
                    <a16:creationId xmlns:a16="http://schemas.microsoft.com/office/drawing/2014/main" id="{AE5F2FAB-163F-BBE0-EB0E-0F4C851EAA6C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188;p38">
                <a:extLst>
                  <a:ext uri="{FF2B5EF4-FFF2-40B4-BE49-F238E27FC236}">
                    <a16:creationId xmlns:a16="http://schemas.microsoft.com/office/drawing/2014/main" id="{5502F2F0-C3D4-A0AA-1806-682E4216653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189;p38">
                <a:extLst>
                  <a:ext uri="{FF2B5EF4-FFF2-40B4-BE49-F238E27FC236}">
                    <a16:creationId xmlns:a16="http://schemas.microsoft.com/office/drawing/2014/main" id="{46C0F306-8C84-0EFA-3D38-4412BEC7160B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190;p38">
                <a:extLst>
                  <a:ext uri="{FF2B5EF4-FFF2-40B4-BE49-F238E27FC236}">
                    <a16:creationId xmlns:a16="http://schemas.microsoft.com/office/drawing/2014/main" id="{0FABD74F-4C21-24CC-8A56-246FCA4C6E3B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191;p38">
                <a:extLst>
                  <a:ext uri="{FF2B5EF4-FFF2-40B4-BE49-F238E27FC236}">
                    <a16:creationId xmlns:a16="http://schemas.microsoft.com/office/drawing/2014/main" id="{67283CF6-6E7E-9FF2-9E1C-C213BBA016B3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192;p38">
                <a:extLst>
                  <a:ext uri="{FF2B5EF4-FFF2-40B4-BE49-F238E27FC236}">
                    <a16:creationId xmlns:a16="http://schemas.microsoft.com/office/drawing/2014/main" id="{F398A946-D2DB-1306-3394-E5EDDDC4AB43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193;p38">
                <a:extLst>
                  <a:ext uri="{FF2B5EF4-FFF2-40B4-BE49-F238E27FC236}">
                    <a16:creationId xmlns:a16="http://schemas.microsoft.com/office/drawing/2014/main" id="{10DD3234-D8B1-8E00-E274-C155DFA33C1D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194;p38">
                <a:extLst>
                  <a:ext uri="{FF2B5EF4-FFF2-40B4-BE49-F238E27FC236}">
                    <a16:creationId xmlns:a16="http://schemas.microsoft.com/office/drawing/2014/main" id="{F1BC8722-7975-D657-9465-E120C7D5D498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195;p38">
                <a:extLst>
                  <a:ext uri="{FF2B5EF4-FFF2-40B4-BE49-F238E27FC236}">
                    <a16:creationId xmlns:a16="http://schemas.microsoft.com/office/drawing/2014/main" id="{8EC817BD-B364-6AC9-58A3-FE8AE2473E1F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196;p38">
                <a:extLst>
                  <a:ext uri="{FF2B5EF4-FFF2-40B4-BE49-F238E27FC236}">
                    <a16:creationId xmlns:a16="http://schemas.microsoft.com/office/drawing/2014/main" id="{6125F8D2-6CA5-3AA8-04D7-97387EC41D1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197;p38">
                <a:extLst>
                  <a:ext uri="{FF2B5EF4-FFF2-40B4-BE49-F238E27FC236}">
                    <a16:creationId xmlns:a16="http://schemas.microsoft.com/office/drawing/2014/main" id="{826499C5-54C1-675B-57F1-579DD82690F0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198;p38">
                <a:extLst>
                  <a:ext uri="{FF2B5EF4-FFF2-40B4-BE49-F238E27FC236}">
                    <a16:creationId xmlns:a16="http://schemas.microsoft.com/office/drawing/2014/main" id="{B440FEB5-FA20-0F99-396D-22672EC56561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199;p38">
                <a:extLst>
                  <a:ext uri="{FF2B5EF4-FFF2-40B4-BE49-F238E27FC236}">
                    <a16:creationId xmlns:a16="http://schemas.microsoft.com/office/drawing/2014/main" id="{46541CE7-0AA8-61DA-BA03-D9D27D5F06D1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200;p38">
                <a:extLst>
                  <a:ext uri="{FF2B5EF4-FFF2-40B4-BE49-F238E27FC236}">
                    <a16:creationId xmlns:a16="http://schemas.microsoft.com/office/drawing/2014/main" id="{71CB55F4-1CD9-2D2A-9065-1862ADDCA694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201;p38">
                <a:extLst>
                  <a:ext uri="{FF2B5EF4-FFF2-40B4-BE49-F238E27FC236}">
                    <a16:creationId xmlns:a16="http://schemas.microsoft.com/office/drawing/2014/main" id="{571C8263-E4C6-7977-383E-FE3DD24226F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202;p38">
                <a:extLst>
                  <a:ext uri="{FF2B5EF4-FFF2-40B4-BE49-F238E27FC236}">
                    <a16:creationId xmlns:a16="http://schemas.microsoft.com/office/drawing/2014/main" id="{FCBDF4AA-B5C5-4B1A-29A2-6F98D8816C33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203;p38">
                <a:extLst>
                  <a:ext uri="{FF2B5EF4-FFF2-40B4-BE49-F238E27FC236}">
                    <a16:creationId xmlns:a16="http://schemas.microsoft.com/office/drawing/2014/main" id="{393D026A-CE64-C2EB-705C-AE100CA2478A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204;p38">
                <a:extLst>
                  <a:ext uri="{FF2B5EF4-FFF2-40B4-BE49-F238E27FC236}">
                    <a16:creationId xmlns:a16="http://schemas.microsoft.com/office/drawing/2014/main" id="{239D93A8-5117-BFC2-B70E-6C4D793DFCC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205;p38">
                <a:extLst>
                  <a:ext uri="{FF2B5EF4-FFF2-40B4-BE49-F238E27FC236}">
                    <a16:creationId xmlns:a16="http://schemas.microsoft.com/office/drawing/2014/main" id="{716EFF65-00A8-3F15-1373-A5CED30BCC52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206;p38">
                <a:extLst>
                  <a:ext uri="{FF2B5EF4-FFF2-40B4-BE49-F238E27FC236}">
                    <a16:creationId xmlns:a16="http://schemas.microsoft.com/office/drawing/2014/main" id="{479A2F25-4AA3-086F-39AF-432517B7F738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207;p38">
                <a:extLst>
                  <a:ext uri="{FF2B5EF4-FFF2-40B4-BE49-F238E27FC236}">
                    <a16:creationId xmlns:a16="http://schemas.microsoft.com/office/drawing/2014/main" id="{022201EE-F150-8650-8C05-F3FFA92BC60D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208;p38">
                <a:extLst>
                  <a:ext uri="{FF2B5EF4-FFF2-40B4-BE49-F238E27FC236}">
                    <a16:creationId xmlns:a16="http://schemas.microsoft.com/office/drawing/2014/main" id="{677287BA-2897-E686-D2A6-18B1D0BDA044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209;p38">
                <a:extLst>
                  <a:ext uri="{FF2B5EF4-FFF2-40B4-BE49-F238E27FC236}">
                    <a16:creationId xmlns:a16="http://schemas.microsoft.com/office/drawing/2014/main" id="{9E8EE520-1D88-2EDD-742E-E76DAAB1B1E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210;p38">
                <a:extLst>
                  <a:ext uri="{FF2B5EF4-FFF2-40B4-BE49-F238E27FC236}">
                    <a16:creationId xmlns:a16="http://schemas.microsoft.com/office/drawing/2014/main" id="{9813D654-D973-87CD-29C8-C79EC39F65EE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211;p38">
                <a:extLst>
                  <a:ext uri="{FF2B5EF4-FFF2-40B4-BE49-F238E27FC236}">
                    <a16:creationId xmlns:a16="http://schemas.microsoft.com/office/drawing/2014/main" id="{05821478-212E-C25A-A5CA-8555B2F5098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212;p38">
                <a:extLst>
                  <a:ext uri="{FF2B5EF4-FFF2-40B4-BE49-F238E27FC236}">
                    <a16:creationId xmlns:a16="http://schemas.microsoft.com/office/drawing/2014/main" id="{A4C86DC8-96EF-126D-55F3-97ABDB03C470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213;p38">
                <a:extLst>
                  <a:ext uri="{FF2B5EF4-FFF2-40B4-BE49-F238E27FC236}">
                    <a16:creationId xmlns:a16="http://schemas.microsoft.com/office/drawing/2014/main" id="{AE345406-15B6-FB0A-3050-8E78333AFB32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214;p38">
                <a:extLst>
                  <a:ext uri="{FF2B5EF4-FFF2-40B4-BE49-F238E27FC236}">
                    <a16:creationId xmlns:a16="http://schemas.microsoft.com/office/drawing/2014/main" id="{EC0BE897-8900-0B5A-C6BC-4DB24ACD2BF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215;p38">
                <a:extLst>
                  <a:ext uri="{FF2B5EF4-FFF2-40B4-BE49-F238E27FC236}">
                    <a16:creationId xmlns:a16="http://schemas.microsoft.com/office/drawing/2014/main" id="{47D08C2F-DDE6-BADF-C180-7D7497A448F9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216;p38">
                <a:extLst>
                  <a:ext uri="{FF2B5EF4-FFF2-40B4-BE49-F238E27FC236}">
                    <a16:creationId xmlns:a16="http://schemas.microsoft.com/office/drawing/2014/main" id="{9787F366-AAB9-DC76-3A12-B7286AACCFC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217;p38">
                <a:extLst>
                  <a:ext uri="{FF2B5EF4-FFF2-40B4-BE49-F238E27FC236}">
                    <a16:creationId xmlns:a16="http://schemas.microsoft.com/office/drawing/2014/main" id="{8D70C339-65E5-0ECD-8B9A-773B02EE00A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218;p38">
                <a:extLst>
                  <a:ext uri="{FF2B5EF4-FFF2-40B4-BE49-F238E27FC236}">
                    <a16:creationId xmlns:a16="http://schemas.microsoft.com/office/drawing/2014/main" id="{2FBAA03B-E4DE-2DC9-1343-9B1C612B9659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219;p38">
                <a:extLst>
                  <a:ext uri="{FF2B5EF4-FFF2-40B4-BE49-F238E27FC236}">
                    <a16:creationId xmlns:a16="http://schemas.microsoft.com/office/drawing/2014/main" id="{38903979-F214-849C-DBDD-86E5D2743931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220;p38">
                <a:extLst>
                  <a:ext uri="{FF2B5EF4-FFF2-40B4-BE49-F238E27FC236}">
                    <a16:creationId xmlns:a16="http://schemas.microsoft.com/office/drawing/2014/main" id="{E9DD7E1C-F580-F484-AE85-D3904D66CFF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221;p38">
                <a:extLst>
                  <a:ext uri="{FF2B5EF4-FFF2-40B4-BE49-F238E27FC236}">
                    <a16:creationId xmlns:a16="http://schemas.microsoft.com/office/drawing/2014/main" id="{E264EA74-3DD4-D191-4E52-D3B051A9E070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222;p38">
                <a:extLst>
                  <a:ext uri="{FF2B5EF4-FFF2-40B4-BE49-F238E27FC236}">
                    <a16:creationId xmlns:a16="http://schemas.microsoft.com/office/drawing/2014/main" id="{027CA984-7249-9657-537B-8AD29FAB800A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223;p38">
                <a:extLst>
                  <a:ext uri="{FF2B5EF4-FFF2-40B4-BE49-F238E27FC236}">
                    <a16:creationId xmlns:a16="http://schemas.microsoft.com/office/drawing/2014/main" id="{DA82F68D-DFAA-E856-607B-4F811E10DC5C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224;p38">
                <a:extLst>
                  <a:ext uri="{FF2B5EF4-FFF2-40B4-BE49-F238E27FC236}">
                    <a16:creationId xmlns:a16="http://schemas.microsoft.com/office/drawing/2014/main" id="{1241B737-F2DB-0767-99C2-F0A3D3CFB19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225;p38">
                <a:extLst>
                  <a:ext uri="{FF2B5EF4-FFF2-40B4-BE49-F238E27FC236}">
                    <a16:creationId xmlns:a16="http://schemas.microsoft.com/office/drawing/2014/main" id="{641617C1-9D97-3BC9-CB95-EB52A0316BCC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226;p38">
                <a:extLst>
                  <a:ext uri="{FF2B5EF4-FFF2-40B4-BE49-F238E27FC236}">
                    <a16:creationId xmlns:a16="http://schemas.microsoft.com/office/drawing/2014/main" id="{4A2688C0-460E-E25C-C6D3-191BD3AB2CE0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227;p38">
                <a:extLst>
                  <a:ext uri="{FF2B5EF4-FFF2-40B4-BE49-F238E27FC236}">
                    <a16:creationId xmlns:a16="http://schemas.microsoft.com/office/drawing/2014/main" id="{81B924F4-14E7-8256-2A7C-D0B4D11C01B1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228;p38">
                <a:extLst>
                  <a:ext uri="{FF2B5EF4-FFF2-40B4-BE49-F238E27FC236}">
                    <a16:creationId xmlns:a16="http://schemas.microsoft.com/office/drawing/2014/main" id="{632BF317-62DD-65CC-7693-B07522499D7E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229;p38">
                <a:extLst>
                  <a:ext uri="{FF2B5EF4-FFF2-40B4-BE49-F238E27FC236}">
                    <a16:creationId xmlns:a16="http://schemas.microsoft.com/office/drawing/2014/main" id="{5A7CA3F2-AEA9-4EA1-58DE-155F17789B6B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230;p38">
                <a:extLst>
                  <a:ext uri="{FF2B5EF4-FFF2-40B4-BE49-F238E27FC236}">
                    <a16:creationId xmlns:a16="http://schemas.microsoft.com/office/drawing/2014/main" id="{75166188-A419-8F49-9A33-BE5A08BAF890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231;p38">
                <a:extLst>
                  <a:ext uri="{FF2B5EF4-FFF2-40B4-BE49-F238E27FC236}">
                    <a16:creationId xmlns:a16="http://schemas.microsoft.com/office/drawing/2014/main" id="{1F895A36-48A3-6A21-3BCD-F408850E92DE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232;p38">
                <a:extLst>
                  <a:ext uri="{FF2B5EF4-FFF2-40B4-BE49-F238E27FC236}">
                    <a16:creationId xmlns:a16="http://schemas.microsoft.com/office/drawing/2014/main" id="{FCCDA6A7-BD03-1968-60D6-63285840F4C7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233;p38">
                <a:extLst>
                  <a:ext uri="{FF2B5EF4-FFF2-40B4-BE49-F238E27FC236}">
                    <a16:creationId xmlns:a16="http://schemas.microsoft.com/office/drawing/2014/main" id="{DB30B844-D42B-8575-B083-143B6F8D2C32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234;p38">
                <a:extLst>
                  <a:ext uri="{FF2B5EF4-FFF2-40B4-BE49-F238E27FC236}">
                    <a16:creationId xmlns:a16="http://schemas.microsoft.com/office/drawing/2014/main" id="{8C9584EB-61C1-C108-FD38-82419475AAF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35;p38">
                <a:extLst>
                  <a:ext uri="{FF2B5EF4-FFF2-40B4-BE49-F238E27FC236}">
                    <a16:creationId xmlns:a16="http://schemas.microsoft.com/office/drawing/2014/main" id="{C41129F4-DC5D-5825-89A2-B7BD36CEB479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36;p38">
                <a:extLst>
                  <a:ext uri="{FF2B5EF4-FFF2-40B4-BE49-F238E27FC236}">
                    <a16:creationId xmlns:a16="http://schemas.microsoft.com/office/drawing/2014/main" id="{E8FAE784-13B5-BCAA-4A9E-B740057A6647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37;p38">
                <a:extLst>
                  <a:ext uri="{FF2B5EF4-FFF2-40B4-BE49-F238E27FC236}">
                    <a16:creationId xmlns:a16="http://schemas.microsoft.com/office/drawing/2014/main" id="{5CB676A4-BA9A-6E59-CA62-0077A37D9F3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8;p38">
                <a:extLst>
                  <a:ext uri="{FF2B5EF4-FFF2-40B4-BE49-F238E27FC236}">
                    <a16:creationId xmlns:a16="http://schemas.microsoft.com/office/drawing/2014/main" id="{8ECEC7EF-53E5-8B35-8028-E485771C3C13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39;p38">
                <a:extLst>
                  <a:ext uri="{FF2B5EF4-FFF2-40B4-BE49-F238E27FC236}">
                    <a16:creationId xmlns:a16="http://schemas.microsoft.com/office/drawing/2014/main" id="{D30A02B9-FBDC-4EBA-6CA6-C9251C30950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40;p38">
                <a:extLst>
                  <a:ext uri="{FF2B5EF4-FFF2-40B4-BE49-F238E27FC236}">
                    <a16:creationId xmlns:a16="http://schemas.microsoft.com/office/drawing/2014/main" id="{336AD477-B3A4-F678-9BC1-936F77B11B59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41;p38">
                <a:extLst>
                  <a:ext uri="{FF2B5EF4-FFF2-40B4-BE49-F238E27FC236}">
                    <a16:creationId xmlns:a16="http://schemas.microsoft.com/office/drawing/2014/main" id="{038E0622-CBC2-0655-BDD5-3D173F6949F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42;p38">
                <a:extLst>
                  <a:ext uri="{FF2B5EF4-FFF2-40B4-BE49-F238E27FC236}">
                    <a16:creationId xmlns:a16="http://schemas.microsoft.com/office/drawing/2014/main" id="{4989B062-65C1-C831-3232-1B8445A0A286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43;p38">
                <a:extLst>
                  <a:ext uri="{FF2B5EF4-FFF2-40B4-BE49-F238E27FC236}">
                    <a16:creationId xmlns:a16="http://schemas.microsoft.com/office/drawing/2014/main" id="{20AEF972-F7E9-FD28-7BDE-01CD2DBA333E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44;p38">
                <a:extLst>
                  <a:ext uri="{FF2B5EF4-FFF2-40B4-BE49-F238E27FC236}">
                    <a16:creationId xmlns:a16="http://schemas.microsoft.com/office/drawing/2014/main" id="{B51234CF-4F78-3470-3532-AB2CC8B0CB46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245;p38">
                <a:extLst>
                  <a:ext uri="{FF2B5EF4-FFF2-40B4-BE49-F238E27FC236}">
                    <a16:creationId xmlns:a16="http://schemas.microsoft.com/office/drawing/2014/main" id="{4E8CDB89-71C8-8AB8-3109-C3738AC3B29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246;p38">
                <a:extLst>
                  <a:ext uri="{FF2B5EF4-FFF2-40B4-BE49-F238E27FC236}">
                    <a16:creationId xmlns:a16="http://schemas.microsoft.com/office/drawing/2014/main" id="{23D2D9C5-B7AA-1A73-B994-A2DECA102DD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247;p38">
                <a:extLst>
                  <a:ext uri="{FF2B5EF4-FFF2-40B4-BE49-F238E27FC236}">
                    <a16:creationId xmlns:a16="http://schemas.microsoft.com/office/drawing/2014/main" id="{C431D149-9B4A-B94F-FD75-4A32EB93B433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248;p38">
                <a:extLst>
                  <a:ext uri="{FF2B5EF4-FFF2-40B4-BE49-F238E27FC236}">
                    <a16:creationId xmlns:a16="http://schemas.microsoft.com/office/drawing/2014/main" id="{DA7814FD-07F3-4DB8-5391-46DCB599ADBE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249;p38">
                <a:extLst>
                  <a:ext uri="{FF2B5EF4-FFF2-40B4-BE49-F238E27FC236}">
                    <a16:creationId xmlns:a16="http://schemas.microsoft.com/office/drawing/2014/main" id="{366D706C-33A9-071E-BE44-54A93B040094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250;p38">
                <a:extLst>
                  <a:ext uri="{FF2B5EF4-FFF2-40B4-BE49-F238E27FC236}">
                    <a16:creationId xmlns:a16="http://schemas.microsoft.com/office/drawing/2014/main" id="{B980E6EE-A0A6-890C-A71D-B46B1ED0FE43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251;p38">
                <a:extLst>
                  <a:ext uri="{FF2B5EF4-FFF2-40B4-BE49-F238E27FC236}">
                    <a16:creationId xmlns:a16="http://schemas.microsoft.com/office/drawing/2014/main" id="{3AB3C8B5-F40A-FBD1-9916-D6745677C4C8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252;p38">
                <a:extLst>
                  <a:ext uri="{FF2B5EF4-FFF2-40B4-BE49-F238E27FC236}">
                    <a16:creationId xmlns:a16="http://schemas.microsoft.com/office/drawing/2014/main" id="{5556A438-AC88-FBD9-E6FC-841897100DAA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253;p38">
                <a:extLst>
                  <a:ext uri="{FF2B5EF4-FFF2-40B4-BE49-F238E27FC236}">
                    <a16:creationId xmlns:a16="http://schemas.microsoft.com/office/drawing/2014/main" id="{0C893E6D-366F-3780-8D04-C2129CA782EA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254;p38">
                <a:extLst>
                  <a:ext uri="{FF2B5EF4-FFF2-40B4-BE49-F238E27FC236}">
                    <a16:creationId xmlns:a16="http://schemas.microsoft.com/office/drawing/2014/main" id="{D07F8049-F715-DAE5-8037-D28CBB01C07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255;p38">
                <a:extLst>
                  <a:ext uri="{FF2B5EF4-FFF2-40B4-BE49-F238E27FC236}">
                    <a16:creationId xmlns:a16="http://schemas.microsoft.com/office/drawing/2014/main" id="{A7D6BA68-7EA7-0CEC-8976-830FC65DEB4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256;p38">
                <a:extLst>
                  <a:ext uri="{FF2B5EF4-FFF2-40B4-BE49-F238E27FC236}">
                    <a16:creationId xmlns:a16="http://schemas.microsoft.com/office/drawing/2014/main" id="{0F7743B4-0AC6-4C59-E524-B19387582D46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257;p38">
                <a:extLst>
                  <a:ext uri="{FF2B5EF4-FFF2-40B4-BE49-F238E27FC236}">
                    <a16:creationId xmlns:a16="http://schemas.microsoft.com/office/drawing/2014/main" id="{3119E7C7-A7CA-10BC-1E81-11083176AB3A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258;p38">
                <a:extLst>
                  <a:ext uri="{FF2B5EF4-FFF2-40B4-BE49-F238E27FC236}">
                    <a16:creationId xmlns:a16="http://schemas.microsoft.com/office/drawing/2014/main" id="{C12C5762-83CC-C37E-6811-F23D56033B9C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259;p38">
                <a:extLst>
                  <a:ext uri="{FF2B5EF4-FFF2-40B4-BE49-F238E27FC236}">
                    <a16:creationId xmlns:a16="http://schemas.microsoft.com/office/drawing/2014/main" id="{5742A208-6722-CCFC-583F-F60C422004C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260;p38">
                <a:extLst>
                  <a:ext uri="{FF2B5EF4-FFF2-40B4-BE49-F238E27FC236}">
                    <a16:creationId xmlns:a16="http://schemas.microsoft.com/office/drawing/2014/main" id="{213D6F96-F26B-81C7-5A63-7FB50D35329D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261;p38">
                <a:extLst>
                  <a:ext uri="{FF2B5EF4-FFF2-40B4-BE49-F238E27FC236}">
                    <a16:creationId xmlns:a16="http://schemas.microsoft.com/office/drawing/2014/main" id="{F38E622B-6DA1-F2A7-E05B-F67026BD770B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262;p38">
                <a:extLst>
                  <a:ext uri="{FF2B5EF4-FFF2-40B4-BE49-F238E27FC236}">
                    <a16:creationId xmlns:a16="http://schemas.microsoft.com/office/drawing/2014/main" id="{A209CF54-8326-9BA9-631A-FB00C20D26C0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263;p38">
                <a:extLst>
                  <a:ext uri="{FF2B5EF4-FFF2-40B4-BE49-F238E27FC236}">
                    <a16:creationId xmlns:a16="http://schemas.microsoft.com/office/drawing/2014/main" id="{D60326B7-3CDC-5E15-DF49-1C64F9E41D8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264;p38">
                <a:extLst>
                  <a:ext uri="{FF2B5EF4-FFF2-40B4-BE49-F238E27FC236}">
                    <a16:creationId xmlns:a16="http://schemas.microsoft.com/office/drawing/2014/main" id="{0E3276A7-230B-7B70-7FB8-3606AFB46BC2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265;p38">
                <a:extLst>
                  <a:ext uri="{FF2B5EF4-FFF2-40B4-BE49-F238E27FC236}">
                    <a16:creationId xmlns:a16="http://schemas.microsoft.com/office/drawing/2014/main" id="{E0C670A8-E6C6-5914-07B9-8A18FF6D9461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66;p38">
                <a:extLst>
                  <a:ext uri="{FF2B5EF4-FFF2-40B4-BE49-F238E27FC236}">
                    <a16:creationId xmlns:a16="http://schemas.microsoft.com/office/drawing/2014/main" id="{6A6F8AE8-D713-B243-AA74-75F8C2065651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67;p38">
                <a:extLst>
                  <a:ext uri="{FF2B5EF4-FFF2-40B4-BE49-F238E27FC236}">
                    <a16:creationId xmlns:a16="http://schemas.microsoft.com/office/drawing/2014/main" id="{46F17078-E662-EA77-CC53-CCCDB6B3B70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68;p38">
                <a:extLst>
                  <a:ext uri="{FF2B5EF4-FFF2-40B4-BE49-F238E27FC236}">
                    <a16:creationId xmlns:a16="http://schemas.microsoft.com/office/drawing/2014/main" id="{03477CA0-9CE6-BAA2-9EAF-1CD12B3238E4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69;p38">
                <a:extLst>
                  <a:ext uri="{FF2B5EF4-FFF2-40B4-BE49-F238E27FC236}">
                    <a16:creationId xmlns:a16="http://schemas.microsoft.com/office/drawing/2014/main" id="{FBEA11F3-6BB1-1855-1E26-341185AF7124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270;p38">
                <a:extLst>
                  <a:ext uri="{FF2B5EF4-FFF2-40B4-BE49-F238E27FC236}">
                    <a16:creationId xmlns:a16="http://schemas.microsoft.com/office/drawing/2014/main" id="{3D9B105D-7F28-5BD9-9CD3-93DEEA3566F7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271;p38">
                <a:extLst>
                  <a:ext uri="{FF2B5EF4-FFF2-40B4-BE49-F238E27FC236}">
                    <a16:creationId xmlns:a16="http://schemas.microsoft.com/office/drawing/2014/main" id="{70885C09-FE4A-40D4-2A60-1E2461F7BB3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272;p38">
                <a:extLst>
                  <a:ext uri="{FF2B5EF4-FFF2-40B4-BE49-F238E27FC236}">
                    <a16:creationId xmlns:a16="http://schemas.microsoft.com/office/drawing/2014/main" id="{27E44262-C6D8-652D-B3CB-862EF76E9730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273;p38">
                <a:extLst>
                  <a:ext uri="{FF2B5EF4-FFF2-40B4-BE49-F238E27FC236}">
                    <a16:creationId xmlns:a16="http://schemas.microsoft.com/office/drawing/2014/main" id="{5EA9FB59-E8E5-DC8A-B365-8F27058701BD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274;p38">
                <a:extLst>
                  <a:ext uri="{FF2B5EF4-FFF2-40B4-BE49-F238E27FC236}">
                    <a16:creationId xmlns:a16="http://schemas.microsoft.com/office/drawing/2014/main" id="{582F8E45-FE6B-DE22-E82A-9B579526E345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275;p38">
                <a:extLst>
                  <a:ext uri="{FF2B5EF4-FFF2-40B4-BE49-F238E27FC236}">
                    <a16:creationId xmlns:a16="http://schemas.microsoft.com/office/drawing/2014/main" id="{C3FFB601-DF45-5F3F-0DC5-8103C86DD417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276;p38">
                <a:extLst>
                  <a:ext uri="{FF2B5EF4-FFF2-40B4-BE49-F238E27FC236}">
                    <a16:creationId xmlns:a16="http://schemas.microsoft.com/office/drawing/2014/main" id="{32167C24-5F15-7885-F8E5-12445DAE4AA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277;p38">
                <a:extLst>
                  <a:ext uri="{FF2B5EF4-FFF2-40B4-BE49-F238E27FC236}">
                    <a16:creationId xmlns:a16="http://schemas.microsoft.com/office/drawing/2014/main" id="{6DB61BDB-C67A-B51C-AD36-13B9D8A2A8BF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278;p38">
                <a:extLst>
                  <a:ext uri="{FF2B5EF4-FFF2-40B4-BE49-F238E27FC236}">
                    <a16:creationId xmlns:a16="http://schemas.microsoft.com/office/drawing/2014/main" id="{A4F43A29-42B3-1180-48B7-6B821ECCE93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279;p38">
                <a:extLst>
                  <a:ext uri="{FF2B5EF4-FFF2-40B4-BE49-F238E27FC236}">
                    <a16:creationId xmlns:a16="http://schemas.microsoft.com/office/drawing/2014/main" id="{DB0BA370-29FA-C9D3-9F95-CE0E0FEF886C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280;p38">
                <a:extLst>
                  <a:ext uri="{FF2B5EF4-FFF2-40B4-BE49-F238E27FC236}">
                    <a16:creationId xmlns:a16="http://schemas.microsoft.com/office/drawing/2014/main" id="{25C29305-AA78-26FC-E72B-D2BC547E0C46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281;p38">
                <a:extLst>
                  <a:ext uri="{FF2B5EF4-FFF2-40B4-BE49-F238E27FC236}">
                    <a16:creationId xmlns:a16="http://schemas.microsoft.com/office/drawing/2014/main" id="{6BB3A15A-6F47-35EA-BFB8-66A02CC7016B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282;p38">
                <a:extLst>
                  <a:ext uri="{FF2B5EF4-FFF2-40B4-BE49-F238E27FC236}">
                    <a16:creationId xmlns:a16="http://schemas.microsoft.com/office/drawing/2014/main" id="{35054216-C6DA-0CE5-AA8A-FB035953197D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283;p38">
                <a:extLst>
                  <a:ext uri="{FF2B5EF4-FFF2-40B4-BE49-F238E27FC236}">
                    <a16:creationId xmlns:a16="http://schemas.microsoft.com/office/drawing/2014/main" id="{4AEDA51A-55C4-576C-40A4-35330254221E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284;p38">
                <a:extLst>
                  <a:ext uri="{FF2B5EF4-FFF2-40B4-BE49-F238E27FC236}">
                    <a16:creationId xmlns:a16="http://schemas.microsoft.com/office/drawing/2014/main" id="{716570A9-52AF-B9BC-FC4F-D76274B5D333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285;p38">
                <a:extLst>
                  <a:ext uri="{FF2B5EF4-FFF2-40B4-BE49-F238E27FC236}">
                    <a16:creationId xmlns:a16="http://schemas.microsoft.com/office/drawing/2014/main" id="{E566B349-CA73-11D2-85DE-34B3624B76A5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286;p38">
                <a:extLst>
                  <a:ext uri="{FF2B5EF4-FFF2-40B4-BE49-F238E27FC236}">
                    <a16:creationId xmlns:a16="http://schemas.microsoft.com/office/drawing/2014/main" id="{08E52370-5873-205E-28C1-DC9A06D0150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287;p38">
                <a:extLst>
                  <a:ext uri="{FF2B5EF4-FFF2-40B4-BE49-F238E27FC236}">
                    <a16:creationId xmlns:a16="http://schemas.microsoft.com/office/drawing/2014/main" id="{24CB2216-3966-E776-5FDE-FB173A33859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288;p38">
                <a:extLst>
                  <a:ext uri="{FF2B5EF4-FFF2-40B4-BE49-F238E27FC236}">
                    <a16:creationId xmlns:a16="http://schemas.microsoft.com/office/drawing/2014/main" id="{2FECE945-055B-2CCC-DC32-E0B9E2A83F0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289;p38">
                <a:extLst>
                  <a:ext uri="{FF2B5EF4-FFF2-40B4-BE49-F238E27FC236}">
                    <a16:creationId xmlns:a16="http://schemas.microsoft.com/office/drawing/2014/main" id="{A79FF12F-5D4B-A138-C504-363F391699DF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290;p38">
                <a:extLst>
                  <a:ext uri="{FF2B5EF4-FFF2-40B4-BE49-F238E27FC236}">
                    <a16:creationId xmlns:a16="http://schemas.microsoft.com/office/drawing/2014/main" id="{10A36ED6-3A85-9522-21F0-12830B4D7E99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291;p38">
                <a:extLst>
                  <a:ext uri="{FF2B5EF4-FFF2-40B4-BE49-F238E27FC236}">
                    <a16:creationId xmlns:a16="http://schemas.microsoft.com/office/drawing/2014/main" id="{D632984D-ED9F-D702-D6BE-60A4882F85A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292;p38">
                <a:extLst>
                  <a:ext uri="{FF2B5EF4-FFF2-40B4-BE49-F238E27FC236}">
                    <a16:creationId xmlns:a16="http://schemas.microsoft.com/office/drawing/2014/main" id="{9475BA1E-6911-04D0-07B0-798498D84D51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293;p38">
                <a:extLst>
                  <a:ext uri="{FF2B5EF4-FFF2-40B4-BE49-F238E27FC236}">
                    <a16:creationId xmlns:a16="http://schemas.microsoft.com/office/drawing/2014/main" id="{3AA62302-33EA-EE13-3999-F0079A88A066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294;p38">
                <a:extLst>
                  <a:ext uri="{FF2B5EF4-FFF2-40B4-BE49-F238E27FC236}">
                    <a16:creationId xmlns:a16="http://schemas.microsoft.com/office/drawing/2014/main" id="{E7D44612-9EF7-B4B8-EFC7-41CC00FAADEA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295;p38">
                <a:extLst>
                  <a:ext uri="{FF2B5EF4-FFF2-40B4-BE49-F238E27FC236}">
                    <a16:creationId xmlns:a16="http://schemas.microsoft.com/office/drawing/2014/main" id="{E5DB9652-712F-51E8-9E66-BFD30623664C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296;p38">
                <a:extLst>
                  <a:ext uri="{FF2B5EF4-FFF2-40B4-BE49-F238E27FC236}">
                    <a16:creationId xmlns:a16="http://schemas.microsoft.com/office/drawing/2014/main" id="{EDDA99A2-71EA-722C-C023-D19279FD065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297;p38">
                <a:extLst>
                  <a:ext uri="{FF2B5EF4-FFF2-40B4-BE49-F238E27FC236}">
                    <a16:creationId xmlns:a16="http://schemas.microsoft.com/office/drawing/2014/main" id="{A42EF454-A8CF-AE2A-B319-ACF8F3528591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298;p38">
                <a:extLst>
                  <a:ext uri="{FF2B5EF4-FFF2-40B4-BE49-F238E27FC236}">
                    <a16:creationId xmlns:a16="http://schemas.microsoft.com/office/drawing/2014/main" id="{313442BD-7B18-DB31-B139-CB8F4052338D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299;p38">
                <a:extLst>
                  <a:ext uri="{FF2B5EF4-FFF2-40B4-BE49-F238E27FC236}">
                    <a16:creationId xmlns:a16="http://schemas.microsoft.com/office/drawing/2014/main" id="{0D89C4A1-E531-4EA6-7CC7-F371060FEC6A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300;p38">
                <a:extLst>
                  <a:ext uri="{FF2B5EF4-FFF2-40B4-BE49-F238E27FC236}">
                    <a16:creationId xmlns:a16="http://schemas.microsoft.com/office/drawing/2014/main" id="{A4EA5E23-DAD1-554B-B0F5-A1DC58D9DBC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301;p38">
                <a:extLst>
                  <a:ext uri="{FF2B5EF4-FFF2-40B4-BE49-F238E27FC236}">
                    <a16:creationId xmlns:a16="http://schemas.microsoft.com/office/drawing/2014/main" id="{AA2A9894-7A9C-90B7-ADE0-4427A4ABDB9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302;p38">
                <a:extLst>
                  <a:ext uri="{FF2B5EF4-FFF2-40B4-BE49-F238E27FC236}">
                    <a16:creationId xmlns:a16="http://schemas.microsoft.com/office/drawing/2014/main" id="{5E30C2D4-44A2-F749-0DD9-55FDC5A3E472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303;p38">
                <a:extLst>
                  <a:ext uri="{FF2B5EF4-FFF2-40B4-BE49-F238E27FC236}">
                    <a16:creationId xmlns:a16="http://schemas.microsoft.com/office/drawing/2014/main" id="{F046331B-DEB2-8EA3-9B9C-0A119A54AB5B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304;p38">
                <a:extLst>
                  <a:ext uri="{FF2B5EF4-FFF2-40B4-BE49-F238E27FC236}">
                    <a16:creationId xmlns:a16="http://schemas.microsoft.com/office/drawing/2014/main" id="{D15C658D-CC30-C97A-DE1A-4573FB026A0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305;p38">
                <a:extLst>
                  <a:ext uri="{FF2B5EF4-FFF2-40B4-BE49-F238E27FC236}">
                    <a16:creationId xmlns:a16="http://schemas.microsoft.com/office/drawing/2014/main" id="{A1D2D731-21F3-D111-3E87-A77E927EE537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306;p38">
                <a:extLst>
                  <a:ext uri="{FF2B5EF4-FFF2-40B4-BE49-F238E27FC236}">
                    <a16:creationId xmlns:a16="http://schemas.microsoft.com/office/drawing/2014/main" id="{2370184E-DF6C-EDB1-3437-56B673C05CD2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307;p38">
                <a:extLst>
                  <a:ext uri="{FF2B5EF4-FFF2-40B4-BE49-F238E27FC236}">
                    <a16:creationId xmlns:a16="http://schemas.microsoft.com/office/drawing/2014/main" id="{4A9B4E9F-5A8D-2973-FD1E-06C626E81870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308;p38">
                <a:extLst>
                  <a:ext uri="{FF2B5EF4-FFF2-40B4-BE49-F238E27FC236}">
                    <a16:creationId xmlns:a16="http://schemas.microsoft.com/office/drawing/2014/main" id="{3AE4A540-F9FC-DC73-12D4-BAEE17A73B10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309;p38">
                <a:extLst>
                  <a:ext uri="{FF2B5EF4-FFF2-40B4-BE49-F238E27FC236}">
                    <a16:creationId xmlns:a16="http://schemas.microsoft.com/office/drawing/2014/main" id="{5A5D4E72-DA5C-A7EE-B5DF-918DB5E28DA5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310;p38">
                <a:extLst>
                  <a:ext uri="{FF2B5EF4-FFF2-40B4-BE49-F238E27FC236}">
                    <a16:creationId xmlns:a16="http://schemas.microsoft.com/office/drawing/2014/main" id="{4810D3CA-9536-D179-B89F-A9E920067C43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311;p38">
                <a:extLst>
                  <a:ext uri="{FF2B5EF4-FFF2-40B4-BE49-F238E27FC236}">
                    <a16:creationId xmlns:a16="http://schemas.microsoft.com/office/drawing/2014/main" id="{EB552B9E-0F6C-30D7-8111-86E7ABFBB589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312;p38">
                <a:extLst>
                  <a:ext uri="{FF2B5EF4-FFF2-40B4-BE49-F238E27FC236}">
                    <a16:creationId xmlns:a16="http://schemas.microsoft.com/office/drawing/2014/main" id="{16BF3F9A-B44E-07EE-2044-2807F819E7A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313;p38">
                <a:extLst>
                  <a:ext uri="{FF2B5EF4-FFF2-40B4-BE49-F238E27FC236}">
                    <a16:creationId xmlns:a16="http://schemas.microsoft.com/office/drawing/2014/main" id="{23400232-BC5D-3C0D-5CFC-1F9A15CF3C91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314;p38">
                <a:extLst>
                  <a:ext uri="{FF2B5EF4-FFF2-40B4-BE49-F238E27FC236}">
                    <a16:creationId xmlns:a16="http://schemas.microsoft.com/office/drawing/2014/main" id="{6732117B-6E12-D3C4-63CE-C394B42C0A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315;p38">
                <a:extLst>
                  <a:ext uri="{FF2B5EF4-FFF2-40B4-BE49-F238E27FC236}">
                    <a16:creationId xmlns:a16="http://schemas.microsoft.com/office/drawing/2014/main" id="{3650EF2A-BAAA-9499-3625-6A46BE3E7B5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316;p38">
                <a:extLst>
                  <a:ext uri="{FF2B5EF4-FFF2-40B4-BE49-F238E27FC236}">
                    <a16:creationId xmlns:a16="http://schemas.microsoft.com/office/drawing/2014/main" id="{CB33D5BD-A72A-22CF-0ECC-2CB928412FC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317;p38">
                <a:extLst>
                  <a:ext uri="{FF2B5EF4-FFF2-40B4-BE49-F238E27FC236}">
                    <a16:creationId xmlns:a16="http://schemas.microsoft.com/office/drawing/2014/main" id="{23C89278-DEBC-9728-B4CA-6C1A86004B0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318;p38">
                <a:extLst>
                  <a:ext uri="{FF2B5EF4-FFF2-40B4-BE49-F238E27FC236}">
                    <a16:creationId xmlns:a16="http://schemas.microsoft.com/office/drawing/2014/main" id="{8486BA3B-DAFB-87DD-A7F9-A2A2C560E63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319;p38">
                <a:extLst>
                  <a:ext uri="{FF2B5EF4-FFF2-40B4-BE49-F238E27FC236}">
                    <a16:creationId xmlns:a16="http://schemas.microsoft.com/office/drawing/2014/main" id="{F4D499BF-89CB-AEE0-941B-D5CAE066622F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320;p38">
                <a:extLst>
                  <a:ext uri="{FF2B5EF4-FFF2-40B4-BE49-F238E27FC236}">
                    <a16:creationId xmlns:a16="http://schemas.microsoft.com/office/drawing/2014/main" id="{9F68A483-4AED-02B0-D64D-FCDC57186FFC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321;p38">
                <a:extLst>
                  <a:ext uri="{FF2B5EF4-FFF2-40B4-BE49-F238E27FC236}">
                    <a16:creationId xmlns:a16="http://schemas.microsoft.com/office/drawing/2014/main" id="{E3E7720E-C946-BA49-E6D8-C310C5C18287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322;p38">
                <a:extLst>
                  <a:ext uri="{FF2B5EF4-FFF2-40B4-BE49-F238E27FC236}">
                    <a16:creationId xmlns:a16="http://schemas.microsoft.com/office/drawing/2014/main" id="{B13F7C58-7508-6E10-E976-58639D77D708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323;p38">
                <a:extLst>
                  <a:ext uri="{FF2B5EF4-FFF2-40B4-BE49-F238E27FC236}">
                    <a16:creationId xmlns:a16="http://schemas.microsoft.com/office/drawing/2014/main" id="{01C92782-0128-485B-E656-A101B39BF663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324;p38">
                <a:extLst>
                  <a:ext uri="{FF2B5EF4-FFF2-40B4-BE49-F238E27FC236}">
                    <a16:creationId xmlns:a16="http://schemas.microsoft.com/office/drawing/2014/main" id="{31378C42-49E0-6A2C-4731-910B77EE2D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325;p38">
                <a:extLst>
                  <a:ext uri="{FF2B5EF4-FFF2-40B4-BE49-F238E27FC236}">
                    <a16:creationId xmlns:a16="http://schemas.microsoft.com/office/drawing/2014/main" id="{9991613D-71C4-FAAC-EF32-A95F906DFD3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326;p38">
                <a:extLst>
                  <a:ext uri="{FF2B5EF4-FFF2-40B4-BE49-F238E27FC236}">
                    <a16:creationId xmlns:a16="http://schemas.microsoft.com/office/drawing/2014/main" id="{83057C49-5396-E67A-B7D9-B479FCEDA180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327;p38">
                <a:extLst>
                  <a:ext uri="{FF2B5EF4-FFF2-40B4-BE49-F238E27FC236}">
                    <a16:creationId xmlns:a16="http://schemas.microsoft.com/office/drawing/2014/main" id="{50193D23-B12A-45A0-BB8C-4A3527EDB981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328;p38">
                <a:extLst>
                  <a:ext uri="{FF2B5EF4-FFF2-40B4-BE49-F238E27FC236}">
                    <a16:creationId xmlns:a16="http://schemas.microsoft.com/office/drawing/2014/main" id="{A10433D4-2842-7079-475B-4B0FFCA9D201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329;p38">
                <a:extLst>
                  <a:ext uri="{FF2B5EF4-FFF2-40B4-BE49-F238E27FC236}">
                    <a16:creationId xmlns:a16="http://schemas.microsoft.com/office/drawing/2014/main" id="{7B621066-88C9-0BA5-192A-5D6D99E54DF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330;p38">
                <a:extLst>
                  <a:ext uri="{FF2B5EF4-FFF2-40B4-BE49-F238E27FC236}">
                    <a16:creationId xmlns:a16="http://schemas.microsoft.com/office/drawing/2014/main" id="{EB76C636-040E-2290-A592-746397A8E0F2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331;p38">
                <a:extLst>
                  <a:ext uri="{FF2B5EF4-FFF2-40B4-BE49-F238E27FC236}">
                    <a16:creationId xmlns:a16="http://schemas.microsoft.com/office/drawing/2014/main" id="{7508F79A-EA5A-53D5-F68D-57A9B631738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332;p38">
                <a:extLst>
                  <a:ext uri="{FF2B5EF4-FFF2-40B4-BE49-F238E27FC236}">
                    <a16:creationId xmlns:a16="http://schemas.microsoft.com/office/drawing/2014/main" id="{CDA17FF3-426A-3363-0D26-5D0DC46684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333;p38">
                <a:extLst>
                  <a:ext uri="{FF2B5EF4-FFF2-40B4-BE49-F238E27FC236}">
                    <a16:creationId xmlns:a16="http://schemas.microsoft.com/office/drawing/2014/main" id="{6C7F96B2-6B5F-AE0C-F2CD-3C4F08A47D68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334;p38">
                <a:extLst>
                  <a:ext uri="{FF2B5EF4-FFF2-40B4-BE49-F238E27FC236}">
                    <a16:creationId xmlns:a16="http://schemas.microsoft.com/office/drawing/2014/main" id="{6DFA3630-CA98-3BAE-E124-AD1CA378481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335;p38">
                <a:extLst>
                  <a:ext uri="{FF2B5EF4-FFF2-40B4-BE49-F238E27FC236}">
                    <a16:creationId xmlns:a16="http://schemas.microsoft.com/office/drawing/2014/main" id="{90579E5E-31F2-A1E5-FF96-3AEB0107B040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336;p38">
                <a:extLst>
                  <a:ext uri="{FF2B5EF4-FFF2-40B4-BE49-F238E27FC236}">
                    <a16:creationId xmlns:a16="http://schemas.microsoft.com/office/drawing/2014/main" id="{82148CD5-37F1-67CC-696D-7EF3A6D0BE32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337;p38">
                <a:extLst>
                  <a:ext uri="{FF2B5EF4-FFF2-40B4-BE49-F238E27FC236}">
                    <a16:creationId xmlns:a16="http://schemas.microsoft.com/office/drawing/2014/main" id="{6754DAD3-8A58-AE81-6459-DFA8044F327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338;p38">
                <a:extLst>
                  <a:ext uri="{FF2B5EF4-FFF2-40B4-BE49-F238E27FC236}">
                    <a16:creationId xmlns:a16="http://schemas.microsoft.com/office/drawing/2014/main" id="{98C60D15-174D-AD12-A144-1827397430E1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339;p38">
                <a:extLst>
                  <a:ext uri="{FF2B5EF4-FFF2-40B4-BE49-F238E27FC236}">
                    <a16:creationId xmlns:a16="http://schemas.microsoft.com/office/drawing/2014/main" id="{DCE1279F-8E10-6DCC-F812-967D4FAF0D4C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340;p38">
                <a:extLst>
                  <a:ext uri="{FF2B5EF4-FFF2-40B4-BE49-F238E27FC236}">
                    <a16:creationId xmlns:a16="http://schemas.microsoft.com/office/drawing/2014/main" id="{C0332E56-F42D-20D4-2919-1DEDC986937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341;p38">
                <a:extLst>
                  <a:ext uri="{FF2B5EF4-FFF2-40B4-BE49-F238E27FC236}">
                    <a16:creationId xmlns:a16="http://schemas.microsoft.com/office/drawing/2014/main" id="{52A203E2-B4EA-0556-AF64-DCE4AF5725FB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342;p38">
                <a:extLst>
                  <a:ext uri="{FF2B5EF4-FFF2-40B4-BE49-F238E27FC236}">
                    <a16:creationId xmlns:a16="http://schemas.microsoft.com/office/drawing/2014/main" id="{910FEB0C-0E71-61A5-55C6-A9D235B0E49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343;p38">
                <a:extLst>
                  <a:ext uri="{FF2B5EF4-FFF2-40B4-BE49-F238E27FC236}">
                    <a16:creationId xmlns:a16="http://schemas.microsoft.com/office/drawing/2014/main" id="{24FFD44B-5088-FA9E-50CD-A300B7604221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344;p38">
                <a:extLst>
                  <a:ext uri="{FF2B5EF4-FFF2-40B4-BE49-F238E27FC236}">
                    <a16:creationId xmlns:a16="http://schemas.microsoft.com/office/drawing/2014/main" id="{CCBA43A1-668A-E21F-AA64-D9B33B37D2F9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345;p38">
                <a:extLst>
                  <a:ext uri="{FF2B5EF4-FFF2-40B4-BE49-F238E27FC236}">
                    <a16:creationId xmlns:a16="http://schemas.microsoft.com/office/drawing/2014/main" id="{38962A35-D550-C049-677F-7CE62147E41B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346;p38">
                <a:extLst>
                  <a:ext uri="{FF2B5EF4-FFF2-40B4-BE49-F238E27FC236}">
                    <a16:creationId xmlns:a16="http://schemas.microsoft.com/office/drawing/2014/main" id="{1FF97837-650E-E629-AC14-7BBB53C92C6F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347;p38">
                <a:extLst>
                  <a:ext uri="{FF2B5EF4-FFF2-40B4-BE49-F238E27FC236}">
                    <a16:creationId xmlns:a16="http://schemas.microsoft.com/office/drawing/2014/main" id="{BE36EBC3-B8E7-1584-C951-4BF2CBFAC86E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348;p38">
                <a:extLst>
                  <a:ext uri="{FF2B5EF4-FFF2-40B4-BE49-F238E27FC236}">
                    <a16:creationId xmlns:a16="http://schemas.microsoft.com/office/drawing/2014/main" id="{082DCA5E-D87D-A9E0-878E-8931026E891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349;p38">
                <a:extLst>
                  <a:ext uri="{FF2B5EF4-FFF2-40B4-BE49-F238E27FC236}">
                    <a16:creationId xmlns:a16="http://schemas.microsoft.com/office/drawing/2014/main" id="{B6A1D13B-A6B0-EB7C-6AEA-A414365E35DD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350;p38">
                <a:extLst>
                  <a:ext uri="{FF2B5EF4-FFF2-40B4-BE49-F238E27FC236}">
                    <a16:creationId xmlns:a16="http://schemas.microsoft.com/office/drawing/2014/main" id="{496A6FF0-8679-64E1-D347-0E7BE423BE05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351;p38">
                <a:extLst>
                  <a:ext uri="{FF2B5EF4-FFF2-40B4-BE49-F238E27FC236}">
                    <a16:creationId xmlns:a16="http://schemas.microsoft.com/office/drawing/2014/main" id="{A440D9E7-BCF6-8763-04F3-9BD6F6C8B18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352;p38">
                <a:extLst>
                  <a:ext uri="{FF2B5EF4-FFF2-40B4-BE49-F238E27FC236}">
                    <a16:creationId xmlns:a16="http://schemas.microsoft.com/office/drawing/2014/main" id="{87FB7DCA-419C-4383-834E-C6273FDC1BF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353;p38">
                <a:extLst>
                  <a:ext uri="{FF2B5EF4-FFF2-40B4-BE49-F238E27FC236}">
                    <a16:creationId xmlns:a16="http://schemas.microsoft.com/office/drawing/2014/main" id="{226DB39C-454E-1FE8-4E3E-51F970EEB698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354;p38">
                <a:extLst>
                  <a:ext uri="{FF2B5EF4-FFF2-40B4-BE49-F238E27FC236}">
                    <a16:creationId xmlns:a16="http://schemas.microsoft.com/office/drawing/2014/main" id="{0C3D73CA-665B-5506-AD09-0D81A910FBFA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355;p38">
                <a:extLst>
                  <a:ext uri="{FF2B5EF4-FFF2-40B4-BE49-F238E27FC236}">
                    <a16:creationId xmlns:a16="http://schemas.microsoft.com/office/drawing/2014/main" id="{0D7C6C7C-1956-316E-CF0B-354B1E88FBC9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356;p38">
                <a:extLst>
                  <a:ext uri="{FF2B5EF4-FFF2-40B4-BE49-F238E27FC236}">
                    <a16:creationId xmlns:a16="http://schemas.microsoft.com/office/drawing/2014/main" id="{66FC802C-D32A-28BE-9F26-497D45AAF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357;p38">
                <a:extLst>
                  <a:ext uri="{FF2B5EF4-FFF2-40B4-BE49-F238E27FC236}">
                    <a16:creationId xmlns:a16="http://schemas.microsoft.com/office/drawing/2014/main" id="{970C4679-331C-F8B9-47C9-47B088B8D905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358;p38">
                <a:extLst>
                  <a:ext uri="{FF2B5EF4-FFF2-40B4-BE49-F238E27FC236}">
                    <a16:creationId xmlns:a16="http://schemas.microsoft.com/office/drawing/2014/main" id="{F12EBD29-7316-132E-B1B1-6B7C087BFFE6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359;p38">
                <a:extLst>
                  <a:ext uri="{FF2B5EF4-FFF2-40B4-BE49-F238E27FC236}">
                    <a16:creationId xmlns:a16="http://schemas.microsoft.com/office/drawing/2014/main" id="{C55E20F3-9FB8-9724-80F4-F87E88FC9D5C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360;p38">
                <a:extLst>
                  <a:ext uri="{FF2B5EF4-FFF2-40B4-BE49-F238E27FC236}">
                    <a16:creationId xmlns:a16="http://schemas.microsoft.com/office/drawing/2014/main" id="{5AB0010E-B04F-4B52-1143-77792D3409F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61;p38">
                <a:extLst>
                  <a:ext uri="{FF2B5EF4-FFF2-40B4-BE49-F238E27FC236}">
                    <a16:creationId xmlns:a16="http://schemas.microsoft.com/office/drawing/2014/main" id="{6357E290-908C-6AE4-B48B-DE4955983B3E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62;p38">
                <a:extLst>
                  <a:ext uri="{FF2B5EF4-FFF2-40B4-BE49-F238E27FC236}">
                    <a16:creationId xmlns:a16="http://schemas.microsoft.com/office/drawing/2014/main" id="{1FFAA18A-FD0F-F85C-CF80-21911A59DFF6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63;p38">
                <a:extLst>
                  <a:ext uri="{FF2B5EF4-FFF2-40B4-BE49-F238E27FC236}">
                    <a16:creationId xmlns:a16="http://schemas.microsoft.com/office/drawing/2014/main" id="{F676E807-B64B-36D1-E69E-697507FE3D51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64;p38">
                <a:extLst>
                  <a:ext uri="{FF2B5EF4-FFF2-40B4-BE49-F238E27FC236}">
                    <a16:creationId xmlns:a16="http://schemas.microsoft.com/office/drawing/2014/main" id="{AEE53017-EDBF-D9C8-01C0-3775AC73303E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65;p38">
                <a:extLst>
                  <a:ext uri="{FF2B5EF4-FFF2-40B4-BE49-F238E27FC236}">
                    <a16:creationId xmlns:a16="http://schemas.microsoft.com/office/drawing/2014/main" id="{B18B289E-3978-CFC9-6F11-C98F5D4C542A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66;p38">
                <a:extLst>
                  <a:ext uri="{FF2B5EF4-FFF2-40B4-BE49-F238E27FC236}">
                    <a16:creationId xmlns:a16="http://schemas.microsoft.com/office/drawing/2014/main" id="{F96B9D25-9FFA-110C-59F2-759911168B78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67;p38">
                <a:extLst>
                  <a:ext uri="{FF2B5EF4-FFF2-40B4-BE49-F238E27FC236}">
                    <a16:creationId xmlns:a16="http://schemas.microsoft.com/office/drawing/2014/main" id="{AB495615-0F30-2D1D-0892-A0615703A5A6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68;p38">
                <a:extLst>
                  <a:ext uri="{FF2B5EF4-FFF2-40B4-BE49-F238E27FC236}">
                    <a16:creationId xmlns:a16="http://schemas.microsoft.com/office/drawing/2014/main" id="{3BCAA63F-374B-A2CE-87BC-B7BC8225CD08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59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C3E83B6-1DA3-98FF-7A52-1C5CCC91ECF6}"/>
              </a:ext>
            </a:extLst>
          </p:cNvPr>
          <p:cNvSpPr/>
          <p:nvPr/>
        </p:nvSpPr>
        <p:spPr>
          <a:xfrm>
            <a:off x="1457614" y="1363232"/>
            <a:ext cx="6474691" cy="33542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7" name="Google Shape;739;p35">
            <a:extLst>
              <a:ext uri="{FF2B5EF4-FFF2-40B4-BE49-F238E27FC236}">
                <a16:creationId xmlns:a16="http://schemas.microsoft.com/office/drawing/2014/main" id="{949FD154-3FA8-78C2-D4E1-5BE59C117FA7}"/>
              </a:ext>
            </a:extLst>
          </p:cNvPr>
          <p:cNvSpPr txBox="1">
            <a:spLocks/>
          </p:cNvSpPr>
          <p:nvPr/>
        </p:nvSpPr>
        <p:spPr>
          <a:xfrm>
            <a:off x="2284149" y="574947"/>
            <a:ext cx="4442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" panose="02000000000000000000" pitchFamily="2" charset="-34"/>
                <a:cs typeface="ThaiSans Neue" panose="02000000000000000000" pitchFamily="2" charset="-34"/>
              </a:rPr>
              <a:t>3 TIER SOFTWARE ARCHITECTURE</a:t>
            </a:r>
            <a:endParaRPr lang="th-TH" sz="30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DD8C4-F395-70EB-D256-1E5F2DFB515B}"/>
              </a:ext>
            </a:extLst>
          </p:cNvPr>
          <p:cNvCxnSpPr>
            <a:cxnSpLocks/>
          </p:cNvCxnSpPr>
          <p:nvPr/>
        </p:nvCxnSpPr>
        <p:spPr>
          <a:xfrm>
            <a:off x="3414956" y="1147647"/>
            <a:ext cx="21809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E3EBD-7B30-6971-08FB-808BB2C321ED}"/>
              </a:ext>
            </a:extLst>
          </p:cNvPr>
          <p:cNvSpPr/>
          <p:nvPr/>
        </p:nvSpPr>
        <p:spPr>
          <a:xfrm>
            <a:off x="1626301" y="1456534"/>
            <a:ext cx="5266324" cy="8807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E4ABF-DF0E-D553-09C1-1788A0E97892}"/>
              </a:ext>
            </a:extLst>
          </p:cNvPr>
          <p:cNvSpPr/>
          <p:nvPr/>
        </p:nvSpPr>
        <p:spPr>
          <a:xfrm>
            <a:off x="1618231" y="2612766"/>
            <a:ext cx="5266324" cy="8479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94CDAA-9474-A883-164F-F18B34AC0113}"/>
              </a:ext>
            </a:extLst>
          </p:cNvPr>
          <p:cNvSpPr/>
          <p:nvPr/>
        </p:nvSpPr>
        <p:spPr>
          <a:xfrm>
            <a:off x="1618231" y="3747279"/>
            <a:ext cx="5266324" cy="8700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8" name="Google Shape;867;p37">
            <a:extLst>
              <a:ext uri="{FF2B5EF4-FFF2-40B4-BE49-F238E27FC236}">
                <a16:creationId xmlns:a16="http://schemas.microsoft.com/office/drawing/2014/main" id="{2E78C38F-88E7-137E-B9BC-4207A408F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5985" y="1551358"/>
            <a:ext cx="795280" cy="48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App </a:t>
            </a:r>
            <a:b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  <a:endParaRPr sz="1700" b="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9" name="Google Shape;867;p37">
            <a:extLst>
              <a:ext uri="{FF2B5EF4-FFF2-40B4-BE49-F238E27FC236}">
                <a16:creationId xmlns:a16="http://schemas.microsoft.com/office/drawing/2014/main" id="{220543EF-EF69-F446-6E66-A05D616DD38C}"/>
              </a:ext>
            </a:extLst>
          </p:cNvPr>
          <p:cNvSpPr txBox="1">
            <a:spLocks/>
          </p:cNvSpPr>
          <p:nvPr/>
        </p:nvSpPr>
        <p:spPr>
          <a:xfrm>
            <a:off x="1399814" y="2680159"/>
            <a:ext cx="1158144" cy="4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Service </a:t>
            </a:r>
          </a:p>
          <a:p>
            <a:pPr algn="ctr"/>
            <a:r>
              <a:rPr lang="en-US" sz="17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sp>
        <p:nvSpPr>
          <p:cNvPr id="20" name="Google Shape;867;p37">
            <a:extLst>
              <a:ext uri="{FF2B5EF4-FFF2-40B4-BE49-F238E27FC236}">
                <a16:creationId xmlns:a16="http://schemas.microsoft.com/office/drawing/2014/main" id="{A5EAFFC2-03CC-F909-5E6E-3F22DD3EA86B}"/>
              </a:ext>
            </a:extLst>
          </p:cNvPr>
          <p:cNvSpPr txBox="1">
            <a:spLocks/>
          </p:cNvSpPr>
          <p:nvPr/>
        </p:nvSpPr>
        <p:spPr>
          <a:xfrm>
            <a:off x="1219905" y="3845876"/>
            <a:ext cx="1484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Data </a:t>
            </a:r>
          </a:p>
          <a:p>
            <a:pPr algn="ctr"/>
            <a:r>
              <a:rPr lang="en-US" sz="1800" b="0" dirty="0">
                <a:latin typeface="ThaiSans Neue" panose="02000000000000000000" pitchFamily="2" charset="-34"/>
                <a:cs typeface="ThaiSans Neue" panose="02000000000000000000" pitchFamily="2" charset="-34"/>
              </a:rPr>
              <a:t>Tier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F85570-9291-F85A-A381-E286C8BBB1D7}"/>
              </a:ext>
            </a:extLst>
          </p:cNvPr>
          <p:cNvGrpSpPr/>
          <p:nvPr/>
        </p:nvGrpSpPr>
        <p:grpSpPr>
          <a:xfrm>
            <a:off x="2203887" y="1490751"/>
            <a:ext cx="4482011" cy="722209"/>
            <a:chOff x="2685947" y="1111816"/>
            <a:chExt cx="4981149" cy="12252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499886-045F-DC21-996A-F38AFDF1F00D}"/>
                </a:ext>
              </a:extLst>
            </p:cNvPr>
            <p:cNvSpPr/>
            <p:nvPr/>
          </p:nvSpPr>
          <p:spPr>
            <a:xfrm>
              <a:off x="2820491" y="1357538"/>
              <a:ext cx="4846605" cy="9795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22" name="Google Shape;867;p37">
              <a:extLst>
                <a:ext uri="{FF2B5EF4-FFF2-40B4-BE49-F238E27FC236}">
                  <a16:creationId xmlns:a16="http://schemas.microsoft.com/office/drawing/2014/main" id="{BFDFB240-6633-C61D-40D0-72B7DDAE3CDE}"/>
                </a:ext>
              </a:extLst>
            </p:cNvPr>
            <p:cNvSpPr txBox="1">
              <a:spLocks/>
            </p:cNvSpPr>
            <p:nvPr/>
          </p:nvSpPr>
          <p:spPr>
            <a:xfrm>
              <a:off x="4106771" y="1111816"/>
              <a:ext cx="2288920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Web Application</a:t>
              </a:r>
            </a:p>
          </p:txBody>
        </p:sp>
        <p:sp>
          <p:nvSpPr>
            <p:cNvPr id="23" name="Google Shape;867;p37">
              <a:extLst>
                <a:ext uri="{FF2B5EF4-FFF2-40B4-BE49-F238E27FC236}">
                  <a16:creationId xmlns:a16="http://schemas.microsoft.com/office/drawing/2014/main" id="{390B205C-B160-5F8A-DC1F-2C8C5B7ADD02}"/>
                </a:ext>
              </a:extLst>
            </p:cNvPr>
            <p:cNvSpPr txBox="1">
              <a:spLocks/>
            </p:cNvSpPr>
            <p:nvPr/>
          </p:nvSpPr>
          <p:spPr>
            <a:xfrm>
              <a:off x="2685947" y="1670091"/>
              <a:ext cx="64437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UI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C4F086-D1A5-5312-88C7-CBC17E667D97}"/>
              </a:ext>
            </a:extLst>
          </p:cNvPr>
          <p:cNvGrpSpPr/>
          <p:nvPr/>
        </p:nvGrpSpPr>
        <p:grpSpPr>
          <a:xfrm>
            <a:off x="2177542" y="2594825"/>
            <a:ext cx="4508357" cy="750443"/>
            <a:chOff x="2634971" y="2210538"/>
            <a:chExt cx="5010429" cy="11514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44A77A-9886-A2E3-20A6-643DBCB6B376}"/>
                </a:ext>
              </a:extLst>
            </p:cNvPr>
            <p:cNvSpPr/>
            <p:nvPr/>
          </p:nvSpPr>
          <p:spPr>
            <a:xfrm>
              <a:off x="2798795" y="2430252"/>
              <a:ext cx="4846605" cy="9317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0" name="Google Shape;867;p37">
              <a:extLst>
                <a:ext uri="{FF2B5EF4-FFF2-40B4-BE49-F238E27FC236}">
                  <a16:creationId xmlns:a16="http://schemas.microsoft.com/office/drawing/2014/main" id="{8C319C4D-202C-AD70-5EB1-534344C206C0}"/>
                </a:ext>
              </a:extLst>
            </p:cNvPr>
            <p:cNvSpPr txBox="1">
              <a:spLocks/>
            </p:cNvSpPr>
            <p:nvPr/>
          </p:nvSpPr>
          <p:spPr>
            <a:xfrm>
              <a:off x="4069761" y="2210538"/>
              <a:ext cx="228892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Service / App</a:t>
              </a:r>
            </a:p>
          </p:txBody>
        </p:sp>
        <p:sp>
          <p:nvSpPr>
            <p:cNvPr id="32" name="Google Shape;867;p37">
              <a:extLst>
                <a:ext uri="{FF2B5EF4-FFF2-40B4-BE49-F238E27FC236}">
                  <a16:creationId xmlns:a16="http://schemas.microsoft.com/office/drawing/2014/main" id="{4A4126B2-C7F8-1EB3-F51A-9F52EEE99A86}"/>
                </a:ext>
              </a:extLst>
            </p:cNvPr>
            <p:cNvSpPr txBox="1">
              <a:spLocks/>
            </p:cNvSpPr>
            <p:nvPr/>
          </p:nvSpPr>
          <p:spPr>
            <a:xfrm>
              <a:off x="2634971" y="2789334"/>
              <a:ext cx="7815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API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4408D-851A-A5AD-0066-5FBB557261F9}"/>
              </a:ext>
            </a:extLst>
          </p:cNvPr>
          <p:cNvGrpSpPr/>
          <p:nvPr/>
        </p:nvGrpSpPr>
        <p:grpSpPr>
          <a:xfrm>
            <a:off x="2150060" y="3731549"/>
            <a:ext cx="4535838" cy="782947"/>
            <a:chOff x="2567465" y="3221674"/>
            <a:chExt cx="5049788" cy="12374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7E25B-E798-5C55-F942-00D6287C8AB8}"/>
                </a:ext>
              </a:extLst>
            </p:cNvPr>
            <p:cNvSpPr/>
            <p:nvPr/>
          </p:nvSpPr>
          <p:spPr>
            <a:xfrm>
              <a:off x="2770648" y="3485147"/>
              <a:ext cx="4846605" cy="964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31" name="Google Shape;867;p37">
              <a:extLst>
                <a:ext uri="{FF2B5EF4-FFF2-40B4-BE49-F238E27FC236}">
                  <a16:creationId xmlns:a16="http://schemas.microsoft.com/office/drawing/2014/main" id="{5F493ABB-FA6D-0844-3B2A-5F419D1C2966}"/>
                </a:ext>
              </a:extLst>
            </p:cNvPr>
            <p:cNvSpPr txBox="1">
              <a:spLocks/>
            </p:cNvSpPr>
            <p:nvPr/>
          </p:nvSpPr>
          <p:spPr>
            <a:xfrm>
              <a:off x="4119372" y="3221674"/>
              <a:ext cx="2288920" cy="57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Data Storage</a:t>
              </a:r>
            </a:p>
          </p:txBody>
        </p:sp>
        <p:sp>
          <p:nvSpPr>
            <p:cNvPr id="43" name="Google Shape;867;p37">
              <a:extLst>
                <a:ext uri="{FF2B5EF4-FFF2-40B4-BE49-F238E27FC236}">
                  <a16:creationId xmlns:a16="http://schemas.microsoft.com/office/drawing/2014/main" id="{3EA3AE0D-B2E0-3E65-1D94-E9FBAE358E1B}"/>
                </a:ext>
              </a:extLst>
            </p:cNvPr>
            <p:cNvSpPr txBox="1">
              <a:spLocks/>
            </p:cNvSpPr>
            <p:nvPr/>
          </p:nvSpPr>
          <p:spPr>
            <a:xfrm>
              <a:off x="2567465" y="3886383"/>
              <a:ext cx="844079" cy="57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DB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34E544-2A70-E781-B455-B6BE3FEF9EA2}"/>
              </a:ext>
            </a:extLst>
          </p:cNvPr>
          <p:cNvGrpSpPr/>
          <p:nvPr/>
        </p:nvGrpSpPr>
        <p:grpSpPr>
          <a:xfrm>
            <a:off x="6993940" y="1478143"/>
            <a:ext cx="740808" cy="3139156"/>
            <a:chOff x="7793338" y="1301279"/>
            <a:chExt cx="700918" cy="33412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89545E-1E82-0CF2-BB62-B39CEFFDBAE7}"/>
                </a:ext>
              </a:extLst>
            </p:cNvPr>
            <p:cNvSpPr/>
            <p:nvPr/>
          </p:nvSpPr>
          <p:spPr>
            <a:xfrm>
              <a:off x="7793338" y="1301279"/>
              <a:ext cx="700918" cy="33412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aiSans Neue" panose="02000000000000000000" pitchFamily="2" charset="-34"/>
                <a:cs typeface="ThaiSans Neue" panose="02000000000000000000" pitchFamily="2" charset="-34"/>
              </a:endParaRPr>
            </a:p>
          </p:txBody>
        </p:sp>
        <p:sp>
          <p:nvSpPr>
            <p:cNvPr id="53" name="Google Shape;867;p37">
              <a:extLst>
                <a:ext uri="{FF2B5EF4-FFF2-40B4-BE49-F238E27FC236}">
                  <a16:creationId xmlns:a16="http://schemas.microsoft.com/office/drawing/2014/main" id="{E746F734-C83E-1BDD-9DF2-91EB15981F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88383" y="2653913"/>
              <a:ext cx="132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None/>
                <a:defRPr sz="30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ctr"/>
              <a:r>
                <a:rPr lang="en-US" sz="1800" b="0" dirty="0">
                  <a:latin typeface="ThaiSans Neue" panose="02000000000000000000" pitchFamily="2" charset="-34"/>
                  <a:cs typeface="ThaiSans Neue" panose="02000000000000000000" pitchFamily="2" charset="-34"/>
                </a:rPr>
                <a:t>Security</a:t>
              </a:r>
            </a:p>
          </p:txBody>
        </p:sp>
      </p:grpSp>
      <p:pic>
        <p:nvPicPr>
          <p:cNvPr id="2" name="Picture 28">
            <a:extLst>
              <a:ext uri="{FF2B5EF4-FFF2-40B4-BE49-F238E27FC236}">
                <a16:creationId xmlns:a16="http://schemas.microsoft.com/office/drawing/2014/main" id="{EC702FC2-477A-B63B-3F47-DD0228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1" y="1870980"/>
            <a:ext cx="914400" cy="307057"/>
          </a:xfrm>
          <a:prstGeom prst="rect">
            <a:avLst/>
          </a:prstGeom>
        </p:spPr>
      </p:pic>
      <p:pic>
        <p:nvPicPr>
          <p:cNvPr id="4" name="Picture 32">
            <a:extLst>
              <a:ext uri="{FF2B5EF4-FFF2-40B4-BE49-F238E27FC236}">
                <a16:creationId xmlns:a16="http://schemas.microsoft.com/office/drawing/2014/main" id="{F83B7F44-BA0B-3BDE-2434-BD12FF14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5986"/>
            <a:ext cx="914400" cy="475058"/>
          </a:xfrm>
          <a:prstGeom prst="rect">
            <a:avLst/>
          </a:prstGeom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D20344F5-B125-ED69-4DC4-8D69B9D0F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243" y="4190668"/>
            <a:ext cx="460735" cy="2757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D1CE35-1B65-E62C-111A-E7CC3C8E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4" y="2872140"/>
            <a:ext cx="1090895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1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963999" y="818198"/>
            <a:ext cx="2694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Use Case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1562100" y="1435203"/>
            <a:ext cx="1498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627-094A-66DB-6568-364431A9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38350"/>
            <a:ext cx="2921000" cy="2921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A7D493-46B8-39F2-8889-A5915A5E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0" y="695626"/>
            <a:ext cx="3273671" cy="40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8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B02ADBEE-30FB-129C-D42B-8DE3391C9B7F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>
                <a:latin typeface="ThaiSans Neue UltBd" pitchFamily="2" charset="-34"/>
                <a:cs typeface="ThaiSans Neue UltBd" pitchFamily="2" charset="-34"/>
              </a:rPr>
              <a:t>ER Diagram</a:t>
            </a:r>
            <a:endParaRPr lang="th-TH" sz="3000" dirty="0">
              <a:latin typeface="ThaiSans Neue UltBd" pitchFamily="2" charset="-34"/>
              <a:cs typeface="ThaiSans Neue UltBd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A9A50-FC5B-F5CF-B3F9-4210B0DFDDDE}"/>
              </a:ext>
            </a:extLst>
          </p:cNvPr>
          <p:cNvCxnSpPr>
            <a:cxnSpLocks/>
          </p:cNvCxnSpPr>
          <p:nvPr/>
        </p:nvCxnSpPr>
        <p:spPr>
          <a:xfrm>
            <a:off x="3962400" y="1107780"/>
            <a:ext cx="122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440DA3-8CD5-9A9C-2CE5-A8CC32E5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3" y="1365214"/>
            <a:ext cx="5025601" cy="325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DF327-0281-CBE5-EACD-3FD1CD6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31051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  <a:t>04</a:t>
            </a:r>
            <a:r>
              <a:rPr lang="en-US" dirty="0">
                <a:latin typeface="ThaiSans Neue" panose="02000000000000000000" pitchFamily="2" charset="-34"/>
                <a:cs typeface="ThaiSans Neue" panose="02000000000000000000" pitchFamily="2" charset="-34"/>
              </a:rPr>
              <a:t>.</a:t>
            </a:r>
            <a:br>
              <a:rPr lang="th-TH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en-US" dirty="0" err="1">
                <a:latin typeface="ThaiSans Neue" panose="02000000000000000000" pitchFamily="2" charset="-34"/>
                <a:cs typeface="ThaiSans Neue" panose="02000000000000000000" pitchFamily="2" charset="-34"/>
              </a:rPr>
              <a:t>การพัฒนา</a:t>
            </a:r>
            <a:endParaRPr lang="en-US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626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4562CD-E4B4-0395-D744-B48CF93CCAEC}"/>
              </a:ext>
            </a:extLst>
          </p:cNvPr>
          <p:cNvSpPr txBox="1">
            <a:spLocks/>
          </p:cNvSpPr>
          <p:nvPr/>
        </p:nvSpPr>
        <p:spPr>
          <a:xfrm>
            <a:off x="6521189" y="2855605"/>
            <a:ext cx="217298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Web Appilcation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915C7-6D9B-F128-8322-E59C11725F9F}"/>
              </a:ext>
            </a:extLst>
          </p:cNvPr>
          <p:cNvSpPr txBox="1">
            <a:spLocks/>
          </p:cNvSpPr>
          <p:nvPr/>
        </p:nvSpPr>
        <p:spPr>
          <a:xfrm>
            <a:off x="2520523" y="2864193"/>
            <a:ext cx="1987552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Development</a:t>
            </a:r>
            <a:endParaRPr lang="en-US" sz="20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874B98-5520-34D0-5952-25B080DD313E}"/>
              </a:ext>
            </a:extLst>
          </p:cNvPr>
          <p:cNvSpPr txBox="1">
            <a:spLocks/>
          </p:cNvSpPr>
          <p:nvPr/>
        </p:nvSpPr>
        <p:spPr>
          <a:xfrm>
            <a:off x="4579158" y="2864193"/>
            <a:ext cx="1987552" cy="5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CI/CD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11BC2-1D18-1AFA-427A-4E9670FDBFCD}"/>
              </a:ext>
            </a:extLst>
          </p:cNvPr>
          <p:cNvSpPr txBox="1">
            <a:spLocks/>
          </p:cNvSpPr>
          <p:nvPr/>
        </p:nvSpPr>
        <p:spPr>
          <a:xfrm>
            <a:off x="822265" y="2807978"/>
            <a:ext cx="1327269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2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Design</a:t>
            </a:r>
            <a:endParaRPr lang="en-US" sz="2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9" name="Picture 8" descr="A picture containing circle, screenshot, control panel, gauge&#10;&#10;Description automatically generated">
            <a:extLst>
              <a:ext uri="{FF2B5EF4-FFF2-40B4-BE49-F238E27FC236}">
                <a16:creationId xmlns:a16="http://schemas.microsoft.com/office/drawing/2014/main" id="{85F54C3A-5D9A-2C78-515C-78EC220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2063"/>
            <a:ext cx="7315200" cy="15137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60DDE4-377E-7132-5EC8-89BBE0C103B1}"/>
              </a:ext>
            </a:extLst>
          </p:cNvPr>
          <p:cNvSpPr/>
          <p:nvPr/>
        </p:nvSpPr>
        <p:spPr>
          <a:xfrm>
            <a:off x="1109662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DCFA7-C39C-8CC1-98A5-1AF84ABB653E}"/>
              </a:ext>
            </a:extLst>
          </p:cNvPr>
          <p:cNvSpPr/>
          <p:nvPr/>
        </p:nvSpPr>
        <p:spPr>
          <a:xfrm>
            <a:off x="3151513" y="167353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856E0-66D9-6811-154B-46430EFDDB2F}"/>
              </a:ext>
            </a:extLst>
          </p:cNvPr>
          <p:cNvSpPr/>
          <p:nvPr/>
        </p:nvSpPr>
        <p:spPr>
          <a:xfrm>
            <a:off x="5182031" y="1683801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76A460-EB5E-1A64-433F-0D9CA383A4F1}"/>
              </a:ext>
            </a:extLst>
          </p:cNvPr>
          <p:cNvSpPr/>
          <p:nvPr/>
        </p:nvSpPr>
        <p:spPr>
          <a:xfrm>
            <a:off x="7212549" y="1672977"/>
            <a:ext cx="767489" cy="747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with a pen and mountains&#10;&#10;Description automatically generated with medium confidence">
            <a:extLst>
              <a:ext uri="{FF2B5EF4-FFF2-40B4-BE49-F238E27FC236}">
                <a16:creationId xmlns:a16="http://schemas.microsoft.com/office/drawing/2014/main" id="{19FC906F-76FA-C6BE-CAA2-3104F91C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818102"/>
            <a:ext cx="457200" cy="457200"/>
          </a:xfrm>
          <a:prstGeom prst="rect">
            <a:avLst/>
          </a:prstGeom>
        </p:spPr>
      </p:pic>
      <p:pic>
        <p:nvPicPr>
          <p:cNvPr id="18" name="Picture 17" descr="A magnifying glass and graph&#10;&#10;Description automatically generated with medium confidence">
            <a:extLst>
              <a:ext uri="{FF2B5EF4-FFF2-40B4-BE49-F238E27FC236}">
                <a16:creationId xmlns:a16="http://schemas.microsoft.com/office/drawing/2014/main" id="{62C40590-47B4-2802-8AD3-1A45734A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28926"/>
            <a:ext cx="457200" cy="457200"/>
          </a:xfrm>
          <a:prstGeom prst="rect">
            <a:avLst/>
          </a:prstGeom>
        </p:spPr>
      </p:pic>
      <p:pic>
        <p:nvPicPr>
          <p:cNvPr id="22" name="Picture 21" descr="A picture containing screenshot, circle, graphics, font&#10;&#10;Description automatically generated">
            <a:extLst>
              <a:ext uri="{FF2B5EF4-FFF2-40B4-BE49-F238E27FC236}">
                <a16:creationId xmlns:a16="http://schemas.microsoft.com/office/drawing/2014/main" id="{9B438772-E6EC-F1AB-3441-32F6CE1C7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75" y="1838451"/>
            <a:ext cx="457200" cy="457200"/>
          </a:xfrm>
          <a:prstGeom prst="rect">
            <a:avLst/>
          </a:prstGeom>
        </p:spPr>
      </p:pic>
      <p:pic>
        <p:nvPicPr>
          <p:cNvPr id="24" name="Picture 2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05E04C04-8B5F-4A67-24A3-9958ABA3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3" y="1838451"/>
            <a:ext cx="457200" cy="457200"/>
          </a:xfrm>
          <a:prstGeom prst="rect">
            <a:avLst/>
          </a:prstGeom>
        </p:spPr>
      </p:pic>
      <p:sp>
        <p:nvSpPr>
          <p:cNvPr id="25" name="Google Shape;739;p35">
            <a:extLst>
              <a:ext uri="{FF2B5EF4-FFF2-40B4-BE49-F238E27FC236}">
                <a16:creationId xmlns:a16="http://schemas.microsoft.com/office/drawing/2014/main" id="{41EBC565-FD1D-6097-2C14-D7DD75E86589}"/>
              </a:ext>
            </a:extLst>
          </p:cNvPr>
          <p:cNvSpPr txBox="1">
            <a:spLocks/>
          </p:cNvSpPr>
          <p:nvPr/>
        </p:nvSpPr>
        <p:spPr>
          <a:xfrm>
            <a:off x="720000" y="587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>
                <a:latin typeface="ThaiSans Neue" panose="02000000000000000000" pitchFamily="2" charset="-34"/>
                <a:cs typeface="ThaiSans Neue" panose="02000000000000000000" pitchFamily="2" charset="-34"/>
              </a:rPr>
              <a:t>ขั้นตอนการพัฒนา</a:t>
            </a:r>
            <a:endParaRPr lang="th-TH" sz="32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813C32-109F-97EB-E06D-F6E6E5A97FF5}"/>
              </a:ext>
            </a:extLst>
          </p:cNvPr>
          <p:cNvCxnSpPr>
            <a:cxnSpLocks/>
          </p:cNvCxnSpPr>
          <p:nvPr/>
        </p:nvCxnSpPr>
        <p:spPr>
          <a:xfrm flipV="1">
            <a:off x="3635169" y="1149666"/>
            <a:ext cx="1834300" cy="3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Figma Vector Logo - Download Free SVG Icon | Worldvectorlogo">
            <a:extLst>
              <a:ext uri="{FF2B5EF4-FFF2-40B4-BE49-F238E27FC236}">
                <a16:creationId xmlns:a16="http://schemas.microsoft.com/office/drawing/2014/main" id="{1E0FCF76-FB90-5A7C-B9AD-57C765F63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939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5D7000-7354-969D-D027-0840C050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3509043"/>
            <a:ext cx="914400" cy="252008"/>
          </a:xfrm>
          <a:prstGeom prst="rect">
            <a:avLst/>
          </a:prstGeom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E3978C1F-49DE-8E6E-CF20-EFC7EFB3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942979"/>
            <a:ext cx="914400" cy="4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4EAAB-9CDA-05E6-5639-F58173C98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769" y="3458115"/>
            <a:ext cx="914400" cy="3070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229C3A-9F7A-9E71-F616-765201612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646" y="3407102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7069-8378-631B-271E-68521CB37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350" y="3868565"/>
            <a:ext cx="914400" cy="4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84B2FB-C1CE-9D68-87CC-7167F1753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59" y="347103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396FE-5AC1-DB41-AAF1-DC70BF14B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9768" y="4075073"/>
            <a:ext cx="457200" cy="2736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B289C-8DF9-6668-D44F-196BA1EE03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4812" y="3615049"/>
            <a:ext cx="625742" cy="6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DBD140-F364-392C-A299-D848D0FBF84C}"/>
              </a:ext>
            </a:extLst>
          </p:cNvPr>
          <p:cNvSpPr txBox="1">
            <a:spLocks/>
          </p:cNvSpPr>
          <p:nvPr/>
        </p:nvSpPr>
        <p:spPr>
          <a:xfrm>
            <a:off x="647629" y="1370025"/>
            <a:ext cx="7848742" cy="24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>
                <a:latin typeface="ThaiSans Neue" panose="02000000000000000000" pitchFamily="2" charset="-34"/>
                <a:cs typeface="ThaiSans Neue" panose="02000000000000000000" pitchFamily="2" charset="-34"/>
              </a:rPr>
              <a:t>0</a:t>
            </a:r>
            <a:r>
              <a:rPr lang="en-US">
                <a:latin typeface="ThaiSans Neue" panose="02000000000000000000" pitchFamily="2" charset="-34"/>
                <a:cs typeface="ThaiSans Neue" panose="02000000000000000000" pitchFamily="2" charset="-34"/>
              </a:rPr>
              <a:t>5.</a:t>
            </a:r>
            <a:br>
              <a:rPr lang="th-TH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th-TH">
                <a:latin typeface="ThaiSans Neue" panose="02000000000000000000" pitchFamily="2" charset="-34"/>
                <a:cs typeface="ThaiSans Neue" panose="02000000000000000000" pitchFamily="2" charset="-34"/>
              </a:rPr>
              <a:t>สรุป</a:t>
            </a:r>
            <a:endParaRPr lang="en-US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53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7978C969-B7E4-074C-0373-A8348EE78C6B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3200">
                <a:latin typeface="ThaiSans Neue" panose="02000000000000000000" pitchFamily="2" charset="-34"/>
                <a:cs typeface="ThaiSans Neue" panose="02000000000000000000" pitchFamily="2" charset="-34"/>
              </a:rPr>
              <a:t>สิ่งที่ได้ทำไปแล้ว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1461A-502E-0F5C-6E5C-0E1122760465}"/>
              </a:ext>
            </a:extLst>
          </p:cNvPr>
          <p:cNvCxnSpPr>
            <a:cxnSpLocks/>
          </p:cNvCxnSpPr>
          <p:nvPr/>
        </p:nvCxnSpPr>
        <p:spPr>
          <a:xfrm>
            <a:off x="3834581" y="1149666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43AC0-A428-1134-C301-1E176188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15606"/>
              </p:ext>
            </p:extLst>
          </p:nvPr>
        </p:nvGraphicFramePr>
        <p:xfrm>
          <a:off x="1531374" y="1533836"/>
          <a:ext cx="6096000" cy="2231715"/>
        </p:xfrm>
        <a:graphic>
          <a:graphicData uri="http://schemas.openxmlformats.org/drawingml/2006/table">
            <a:tbl>
              <a:tblPr firstRow="1" bandRow="1">
                <a:tableStyleId>{9C2E0385-0D64-47FE-915A-8631C27B07A5}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77738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88405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7773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44448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1369916"/>
                    </a:ext>
                  </a:extLst>
                </a:gridCol>
              </a:tblGrid>
              <a:tr h="446343">
                <a:tc rowSpan="2">
                  <a:txBody>
                    <a:bodyPr/>
                    <a:lstStyle/>
                    <a:p>
                      <a:pPr algn="ctr"/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ขั้นตอนการปฏิบัติงาน</a:t>
                      </a:r>
                      <a:endParaRPr lang="en-US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ปี 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2566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98954"/>
                  </a:ext>
                </a:extLst>
              </a:tr>
              <a:tr h="4463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มี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endParaRPr lang="th-TH" sz="1800" b="1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เม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พ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ค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มิ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  <a:r>
                        <a:rPr lang="th-TH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ย</a:t>
                      </a:r>
                      <a:r>
                        <a:rPr lang="en-US" sz="1800" b="1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6103369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Design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199130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Development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740834"/>
                  </a:ext>
                </a:extLst>
              </a:tr>
              <a:tr h="446343">
                <a:tc>
                  <a:txBody>
                    <a:bodyPr/>
                    <a:lstStyle/>
                    <a:p>
                      <a:r>
                        <a:rPr lang="th-TH" sz="1800">
                          <a:latin typeface="ThaiSans Neue" panose="02000000000000000000" pitchFamily="2" charset="-34"/>
                          <a:cs typeface="ThaiSans Neue" panose="02000000000000000000" pitchFamily="2" charset="-34"/>
                        </a:rPr>
                        <a:t>Implement</a:t>
                      </a:r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haiSans Neue" panose="02000000000000000000" pitchFamily="2" charset="-34"/>
                        <a:cs typeface="ThaiSans Neue" panose="020000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0520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2D4412-2352-A8B3-973E-6E747EEC4E86}"/>
              </a:ext>
            </a:extLst>
          </p:cNvPr>
          <p:cNvSpPr/>
          <p:nvPr/>
        </p:nvSpPr>
        <p:spPr>
          <a:xfrm>
            <a:off x="3930443" y="4129762"/>
            <a:ext cx="870155" cy="39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53C7-668B-2A9F-AF36-ACC53FDE90F5}"/>
              </a:ext>
            </a:extLst>
          </p:cNvPr>
          <p:cNvSpPr/>
          <p:nvPr/>
        </p:nvSpPr>
        <p:spPr>
          <a:xfrm>
            <a:off x="6130414" y="4129762"/>
            <a:ext cx="870155" cy="39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284BE-107A-4B21-07B9-A2891BDA343C}"/>
              </a:ext>
            </a:extLst>
          </p:cNvPr>
          <p:cNvSpPr/>
          <p:nvPr/>
        </p:nvSpPr>
        <p:spPr>
          <a:xfrm>
            <a:off x="1531374" y="4129763"/>
            <a:ext cx="870155" cy="39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2EA31-1B6F-863A-353A-AACCA1973023}"/>
              </a:ext>
            </a:extLst>
          </p:cNvPr>
          <p:cNvSpPr txBox="1"/>
          <p:nvPr/>
        </p:nvSpPr>
        <p:spPr>
          <a:xfrm>
            <a:off x="2401529" y="4150475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ทำเสร็จแล้ว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56E5-2ED7-E772-A088-ED046EA5EB89}"/>
              </a:ext>
            </a:extLst>
          </p:cNvPr>
          <p:cNvSpPr txBox="1"/>
          <p:nvPr/>
        </p:nvSpPr>
        <p:spPr>
          <a:xfrm>
            <a:off x="4800598" y="415720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กำลังทำ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11D95-3E3B-EADF-BA00-56D8DF0D81FA}"/>
              </a:ext>
            </a:extLst>
          </p:cNvPr>
          <p:cNvSpPr txBox="1"/>
          <p:nvPr/>
        </p:nvSpPr>
        <p:spPr>
          <a:xfrm>
            <a:off x="7000569" y="4167859"/>
            <a:ext cx="106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ไม่ได้ทำ</a:t>
            </a:r>
          </a:p>
        </p:txBody>
      </p:sp>
    </p:spTree>
    <p:extLst>
      <p:ext uri="{BB962C8B-B14F-4D97-AF65-F5344CB8AC3E}">
        <p14:creationId xmlns:p14="http://schemas.microsoft.com/office/powerpoint/2010/main" val="3278703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0" name="Google Shape;2330;p50"/>
          <p:cNvGraphicFramePr/>
          <p:nvPr>
            <p:extLst>
              <p:ext uri="{D42A27DB-BD31-4B8C-83A1-F6EECF244321}">
                <p14:modId xmlns:p14="http://schemas.microsoft.com/office/powerpoint/2010/main" val="2488213942"/>
              </p:ext>
            </p:extLst>
          </p:nvPr>
        </p:nvGraphicFramePr>
        <p:xfrm>
          <a:off x="720000" y="1554075"/>
          <a:ext cx="7704000" cy="2758925"/>
        </p:xfrm>
        <a:graphic>
          <a:graphicData uri="http://schemas.openxmlformats.org/drawingml/2006/table">
            <a:tbl>
              <a:tblPr>
                <a:noFill/>
                <a:tableStyleId>{9C2E0385-0D64-47FE-915A-8631C27B07A5}</a:tableStyleId>
              </a:tblPr>
              <a:tblGrid>
                <a:gridCol w="3085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8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Low-Code or No-Code ?</a:t>
                      </a:r>
                      <a:endParaRPr sz="2800" b="1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หาความแตกต่างระหว่าง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Low-Code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และ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No-code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โหวตและปรึกษาอาจารย์เพื่อเลือกคอนเซ็ปต์ว่าจะเป็น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Low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-Code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or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NO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-Code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Development tools ?</a:t>
                      </a:r>
                      <a:endParaRPr sz="2800" b="1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Library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ค้นคว้า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หาข้อมูลและเลือก Framework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ที่เกี่ยวข้อง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มาใช้งาน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2800" b="1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Montserrat"/>
                          <a:cs typeface="ThaiSans Neue" panose="02000000000000000000" pitchFamily="2" charset="-34"/>
                          <a:sym typeface="Montserrat"/>
                        </a:rPr>
                        <a:t>Automate Test ?</a:t>
                      </a:r>
                      <a:endParaRPr sz="2800" b="1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Montserrat"/>
                        <a:cs typeface="ThaiSans Neue" panose="02000000000000000000" pitchFamily="2" charset="-34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ค้นควาหาข้อมูลไว้แล้ว แต่ยังไม่เคยได้ทดสอบใช้จริง ๆ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ดัดแปลง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Automate Test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สำเร็จรูปที่มีคนเขียน </a:t>
                      </a:r>
                      <a:r>
                        <a:rPr lang="th-TH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Script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haiSans Neue" panose="02000000000000000000" pitchFamily="2" charset="-34"/>
                          <a:ea typeface="Inter"/>
                          <a:cs typeface="ThaiSans Neue" panose="02000000000000000000" pitchFamily="2" charset="-34"/>
                          <a:sym typeface="Inter"/>
                        </a:rPr>
                        <a:t> ไว้บนโลกอินเตอร์เน็ต</a:t>
                      </a:r>
                      <a:endParaRPr sz="1600">
                        <a:solidFill>
                          <a:schemeClr val="dk1"/>
                        </a:solidFill>
                        <a:latin typeface="ThaiSans Neue" panose="02000000000000000000" pitchFamily="2" charset="-34"/>
                        <a:ea typeface="Inter"/>
                        <a:cs typeface="ThaiSans Neue" panose="02000000000000000000" pitchFamily="2" charset="-34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Google Shape;739;p35">
            <a:extLst>
              <a:ext uri="{FF2B5EF4-FFF2-40B4-BE49-F238E27FC236}">
                <a16:creationId xmlns:a16="http://schemas.microsoft.com/office/drawing/2014/main" id="{F40FDB31-F7B7-FA23-2592-BC3FD18E8901}"/>
              </a:ext>
            </a:extLst>
          </p:cNvPr>
          <p:cNvSpPr txBox="1">
            <a:spLocks/>
          </p:cNvSpPr>
          <p:nvPr/>
        </p:nvSpPr>
        <p:spPr>
          <a:xfrm>
            <a:off x="720000" y="583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200">
                <a:latin typeface="ThaiSans Neue" panose="02000000000000000000" pitchFamily="2" charset="-34"/>
                <a:cs typeface="ThaiSans Neue" panose="02000000000000000000" pitchFamily="2" charset="-34"/>
              </a:rPr>
              <a:t>ปัญหาและ</a:t>
            </a:r>
            <a:r>
              <a:rPr lang="th-TH" sz="320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วิธีแก้ไข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2BBBF-D02B-A0E1-EEB0-8452C1918898}"/>
              </a:ext>
            </a:extLst>
          </p:cNvPr>
          <p:cNvCxnSpPr>
            <a:cxnSpLocks/>
          </p:cNvCxnSpPr>
          <p:nvPr/>
        </p:nvCxnSpPr>
        <p:spPr>
          <a:xfrm>
            <a:off x="3834581" y="1179162"/>
            <a:ext cx="1489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4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892325"/>
            <a:ext cx="5258084" cy="1492200"/>
          </a:xfrm>
        </p:spPr>
        <p:txBody>
          <a:bodyPr/>
          <a:lstStyle/>
          <a:p>
            <a:r>
              <a:rPr lang="en-US" sz="7200" dirty="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br>
              <a:rPr lang="th-TH" sz="7200" dirty="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th-TH" sz="72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ที่มาและปัญหา</a:t>
            </a:r>
            <a:endParaRPr lang="en-US" sz="72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5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haiSans Neue" panose="02000000000000000000" pitchFamily="2" charset="-34"/>
                <a:cs typeface="ThaiSans Neue" panose="02000000000000000000" pitchFamily="2" charset="-34"/>
              </a:rPr>
              <a:t>แนวทางการพัฒนา</a:t>
            </a:r>
            <a:endParaRPr sz="32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ออกแบบให้ครบสมบูรณ์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วางแผนการพัฒนาออกเป็นส่วนๆ โดยใช้การจัดการแบบ </a:t>
            </a: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เริ่มการพัฒนาโปรแกรม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ตามรูปแบบที่ได้วางไว้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53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ทดสอบซอฟต์แวร์</a:t>
            </a:r>
            <a:b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เขียน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Case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เริ่มต้นการใช้งานโปรแกรม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สู่สาธารณะ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ทำรายงาน และบันทึกผล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stCxn id="2452" idx="2"/>
            <a:endCxn id="2455" idx="0"/>
          </p:cNvCxnSpPr>
          <p:nvPr/>
        </p:nvCxnSpPr>
        <p:spPr>
          <a:xfrm rot="5400000">
            <a:off x="4158150" y="286924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8CE248-2902-7376-29B5-A54A31E86CD9}"/>
              </a:ext>
            </a:extLst>
          </p:cNvPr>
          <p:cNvCxnSpPr>
            <a:cxnSpLocks/>
          </p:cNvCxnSpPr>
          <p:nvPr/>
        </p:nvCxnSpPr>
        <p:spPr>
          <a:xfrm>
            <a:off x="3768213" y="1112796"/>
            <a:ext cx="1555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Picture 2850" descr="A group of childre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B9BA548A-2890-AAD1-8371-315520ED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545755"/>
            <a:ext cx="4217974" cy="4217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lothing, cartoon, design&#10;&#10;Description automatically generated">
            <a:extLst>
              <a:ext uri="{FF2B5EF4-FFF2-40B4-BE49-F238E27FC236}">
                <a16:creationId xmlns:a16="http://schemas.microsoft.com/office/drawing/2014/main" id="{7FEBB892-AF94-0922-F0DF-F0EC6E8C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0" y="1939641"/>
            <a:ext cx="2744297" cy="274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09954-C6EC-2282-7D41-9C610C23E509}"/>
              </a:ext>
            </a:extLst>
          </p:cNvPr>
          <p:cNvSpPr txBox="1">
            <a:spLocks/>
          </p:cNvSpPr>
          <p:nvPr/>
        </p:nvSpPr>
        <p:spPr>
          <a:xfrm>
            <a:off x="3335480" y="788261"/>
            <a:ext cx="2473038" cy="6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3200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อยากสร้างเว็บไซต์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EBD2B-390D-DD18-528B-69F74DD28969}"/>
              </a:ext>
            </a:extLst>
          </p:cNvPr>
          <p:cNvSpPr txBox="1"/>
          <p:nvPr/>
        </p:nvSpPr>
        <p:spPr>
          <a:xfrm>
            <a:off x="3068917" y="1231613"/>
            <a:ext cx="3006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tx1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แต่ไม่เคยเขียนโปรแกรม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79396-5B00-C3A9-FCD6-F552AADBC9E6}"/>
              </a:ext>
            </a:extLst>
          </p:cNvPr>
          <p:cNvCxnSpPr/>
          <p:nvPr/>
        </p:nvCxnSpPr>
        <p:spPr>
          <a:xfrm>
            <a:off x="3470564" y="1841210"/>
            <a:ext cx="21405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3" y="1844700"/>
            <a:ext cx="7498915" cy="1492200"/>
          </a:xfrm>
        </p:spPr>
        <p:txBody>
          <a:bodyPr/>
          <a:lstStyle/>
          <a:p>
            <a:r>
              <a:rPr lang="th-TH" sz="5400">
                <a:latin typeface="ThaiSans Neue" panose="02000000000000000000" pitchFamily="2" charset="-34"/>
                <a:cs typeface="ThaiSans Neue" panose="02000000000000000000" pitchFamily="2" charset="-34"/>
              </a:rPr>
              <a:t>หากเจอปัญหาดังกล่าว</a:t>
            </a:r>
            <a:br>
              <a:rPr lang="th-TH" sz="540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th-TH" sz="5400">
                <a:latin typeface="ThaiSans Neue" panose="02000000000000000000" pitchFamily="2" charset="-34"/>
                <a:cs typeface="ThaiSans Neue" panose="02000000000000000000" pitchFamily="2" charset="-34"/>
              </a:rPr>
              <a:t>คุณจะมีวิธีแก้ปัญหาอย่างไร</a:t>
            </a:r>
            <a:r>
              <a:rPr lang="en-US" sz="5400">
                <a:latin typeface="ThaiSans Neue" panose="02000000000000000000" pitchFamily="2" charset="-34"/>
                <a:cs typeface="ThaiSans Neue" panose="02000000000000000000" pitchFamily="2" charset="-34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725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35290" y="3750460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เริ่มเรียนเขียนโปรแกรม</a:t>
            </a:r>
            <a:r>
              <a:rPr lang="en-US" sz="1800" err="1">
                <a:latin typeface="ThaiSans Neue" panose="02000000000000000000" pitchFamily="2" charset="-34"/>
                <a:cs typeface="ThaiSans Neue" panose="02000000000000000000" pitchFamily="2" charset="-34"/>
              </a:rPr>
              <a:t>เอง</a:t>
            </a:r>
            <a:endParaRPr lang="en-US"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จากสื่อออนไลน์ต่าง ๆ</a:t>
            </a:r>
            <a:endParaRPr sz="18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720000" y="377520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ใช้เงินในการแก้ปัญหา โดยจ้าง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โปรแกรมเมอร์ให้ทำให้</a:t>
            </a: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339051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01.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1092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01840" y="3375494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haiSans Neue" panose="02000000000000000000" pitchFamily="2" charset="-34"/>
                <a:cs typeface="ThaiSans Neue" panose="02000000000000000000" pitchFamily="2" charset="-34"/>
              </a:rPr>
              <a:t>03.</a:t>
            </a:r>
            <a:endParaRPr sz="24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73178"/>
            <a:ext cx="7704000" cy="62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วิธีแก้ปัญหาแบบเดิม ๆ</a:t>
            </a:r>
            <a:endParaRPr sz="4000" dirty="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" name="Picture 2" descr="A person and person sitting at a table talking">
            <a:extLst>
              <a:ext uri="{FF2B5EF4-FFF2-40B4-BE49-F238E27FC236}">
                <a16:creationId xmlns:a16="http://schemas.microsoft.com/office/drawing/2014/main" id="{E2575397-05AC-685A-666D-00E6479A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649343"/>
            <a:ext cx="1828800" cy="1828800"/>
          </a:xfrm>
          <a:prstGeom prst="rect">
            <a:avLst/>
          </a:prstGeom>
        </p:spPr>
      </p:pic>
      <p:sp>
        <p:nvSpPr>
          <p:cNvPr id="4" name="Google Shape;1537;p41">
            <a:extLst>
              <a:ext uri="{FF2B5EF4-FFF2-40B4-BE49-F238E27FC236}">
                <a16:creationId xmlns:a16="http://schemas.microsoft.com/office/drawing/2014/main" id="{50B4C1B0-D204-6C0C-CD41-E351536B7DB6}"/>
              </a:ext>
            </a:extLst>
          </p:cNvPr>
          <p:cNvSpPr txBox="1">
            <a:spLocks/>
          </p:cNvSpPr>
          <p:nvPr/>
        </p:nvSpPr>
        <p:spPr>
          <a:xfrm>
            <a:off x="6077470" y="3750460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ใช้เว็บไซต์สำเร็จรูป</a:t>
            </a:r>
            <a:r>
              <a:rPr lang="en-US" sz="1800"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r>
              <a:rPr lang="th-TH" sz="1800">
                <a:latin typeface="ThaiSans Neue" panose="02000000000000000000" pitchFamily="2" charset="-34"/>
                <a:cs typeface="ThaiSans Neue" panose="02000000000000000000" pitchFamily="2" charset="-34"/>
              </a:rPr>
              <a:t>ทำให้รูปแบบของเว็บไซต์ไม่ตรงกับที่ออกแบบไว้</a:t>
            </a:r>
          </a:p>
        </p:txBody>
      </p:sp>
      <p:pic>
        <p:nvPicPr>
          <p:cNvPr id="6" name="Picture 5" descr="A picture containing text, computer, personal computer, output device&#10;&#10;Description automatically generated">
            <a:extLst>
              <a:ext uri="{FF2B5EF4-FFF2-40B4-BE49-F238E27FC236}">
                <a16:creationId xmlns:a16="http://schemas.microsoft.com/office/drawing/2014/main" id="{CDB6B0DC-2B9F-B771-13D3-FCFA4A24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28" y="1561710"/>
            <a:ext cx="1828800" cy="1828800"/>
          </a:xfrm>
          <a:prstGeom prst="rect">
            <a:avLst/>
          </a:prstGeom>
        </p:spPr>
      </p:pic>
      <p:pic>
        <p:nvPicPr>
          <p:cNvPr id="8" name="Picture 7" descr="A person sitting on a ben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9BC9CFD-6517-6232-D045-3B28DD80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1" y="1333110"/>
            <a:ext cx="2286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>
            <a:off x="3238500" y="1274033"/>
            <a:ext cx="2500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601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>
                <a:latin typeface="ThaiSans Neue" panose="02000000000000000000" pitchFamily="2" charset="-34"/>
                <a:cs typeface="ThaiSans Neue" panose="02000000000000000000" pitchFamily="2" charset="-34"/>
              </a:rPr>
              <a:t>ปัญหาที่เกิดจากวิธีแก้ปัญหาแบบเดิม ๆ</a:t>
            </a:r>
            <a:endParaRPr sz="40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B5E01-4AF7-E35E-D852-0A023FC78AFA}"/>
              </a:ext>
            </a:extLst>
          </p:cNvPr>
          <p:cNvCxnSpPr>
            <a:cxnSpLocks/>
          </p:cNvCxnSpPr>
          <p:nvPr/>
        </p:nvCxnSpPr>
        <p:spPr>
          <a:xfrm flipV="1">
            <a:off x="2604655" y="1326854"/>
            <a:ext cx="4066309" cy="1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57524B1-F9FC-2380-A842-06AFD936023D}"/>
              </a:ext>
            </a:extLst>
          </p:cNvPr>
          <p:cNvSpPr txBox="1">
            <a:spLocks/>
          </p:cNvSpPr>
          <p:nvPr/>
        </p:nvSpPr>
        <p:spPr>
          <a:xfrm>
            <a:off x="5886814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ใช้เวลาเรียนรู้นาน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5" name="Picture 34" descr="A picture containing circle, graphics, symbol, font&#10;&#10;Description automatically generated">
            <a:extLst>
              <a:ext uri="{FF2B5EF4-FFF2-40B4-BE49-F238E27FC236}">
                <a16:creationId xmlns:a16="http://schemas.microsoft.com/office/drawing/2014/main" id="{2409C407-DB28-EA1E-2B80-FF07312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1" y="2063244"/>
            <a:ext cx="2286000" cy="190982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3033AAD-79FD-2736-2341-E88D0A2922D3}"/>
              </a:ext>
            </a:extLst>
          </p:cNvPr>
          <p:cNvSpPr txBox="1">
            <a:spLocks/>
          </p:cNvSpPr>
          <p:nvPr/>
        </p:nvSpPr>
        <p:spPr>
          <a:xfrm>
            <a:off x="5886814" y="3821778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ไม่เข้าใจโค้ด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0EBA20B-63AC-49CC-102B-8BBB0BA2142A}"/>
              </a:ext>
            </a:extLst>
          </p:cNvPr>
          <p:cNvSpPr txBox="1">
            <a:spLocks/>
          </p:cNvSpPr>
          <p:nvPr/>
        </p:nvSpPr>
        <p:spPr>
          <a:xfrm>
            <a:off x="995289" y="1602479"/>
            <a:ext cx="2261897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ทำผิดทำถูก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EA646E1-F99F-3AFB-F18E-040F73C0659F}"/>
              </a:ext>
            </a:extLst>
          </p:cNvPr>
          <p:cNvSpPr txBox="1">
            <a:spLocks/>
          </p:cNvSpPr>
          <p:nvPr/>
        </p:nvSpPr>
        <p:spPr>
          <a:xfrm>
            <a:off x="769881" y="3821778"/>
            <a:ext cx="2712712" cy="63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เจอบัคแก้ไขไม่ได้</a:t>
            </a:r>
            <a:endParaRPr lang="en-US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1AC2-F210-8244-BC24-7990467F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958" y="1920900"/>
            <a:ext cx="5258084" cy="1492200"/>
          </a:xfrm>
        </p:spPr>
        <p:txBody>
          <a:bodyPr/>
          <a:lstStyle/>
          <a:p>
            <a:r>
              <a:rPr lang="en-US" sz="7200">
                <a:latin typeface="ThaiSans Neue" panose="02000000000000000000" pitchFamily="2" charset="-34"/>
                <a:cs typeface="ThaiSans Neue" panose="02000000000000000000" pitchFamily="2" charset="-34"/>
              </a:rPr>
              <a:t>02.</a:t>
            </a:r>
            <a:br>
              <a:rPr lang="th-TH" sz="7200">
                <a:latin typeface="ThaiSans Neue" panose="02000000000000000000" pitchFamily="2" charset="-34"/>
                <a:cs typeface="ThaiSans Neue" panose="02000000000000000000" pitchFamily="2" charset="-34"/>
              </a:rPr>
            </a:br>
            <a:r>
              <a:rPr lang="th-TH" sz="720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วิธีแก้ไขปัญหา</a:t>
            </a:r>
            <a:endParaRPr lang="en-US" sz="7200"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44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E24745-3AB1-5021-68A1-EAC0BA73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8" y="1846733"/>
            <a:ext cx="3200400" cy="2275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1543;p41">
            <a:extLst>
              <a:ext uri="{FF2B5EF4-FFF2-40B4-BE49-F238E27FC236}">
                <a16:creationId xmlns:a16="http://schemas.microsoft.com/office/drawing/2014/main" id="{01068507-505A-1FCC-F1B0-DBF9222F35BD}"/>
              </a:ext>
            </a:extLst>
          </p:cNvPr>
          <p:cNvSpPr txBox="1">
            <a:spLocks/>
          </p:cNvSpPr>
          <p:nvPr/>
        </p:nvSpPr>
        <p:spPr>
          <a:xfrm>
            <a:off x="720000" y="563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th-TH" sz="4000" dirty="0">
                <a:latin typeface="ThaiSans Neue" panose="02000000000000000000" pitchFamily="2" charset="-34"/>
                <a:cs typeface="ThaiSans Neue" panose="02000000000000000000" pitchFamily="2" charset="-34"/>
              </a:rPr>
              <a:t>วิธีแก้ไขปัญหาแบบใหม่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A7FA-C0EB-4251-632A-F01CCA185E72}"/>
              </a:ext>
            </a:extLst>
          </p:cNvPr>
          <p:cNvCxnSpPr>
            <a:cxnSpLocks/>
          </p:cNvCxnSpPr>
          <p:nvPr/>
        </p:nvCxnSpPr>
        <p:spPr>
          <a:xfrm flipV="1">
            <a:off x="3214255" y="1260179"/>
            <a:ext cx="2719820" cy="2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EA44FBC0-1CE3-E4E1-2930-DF1AD141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7" y="1294530"/>
            <a:ext cx="457200" cy="457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C6CD8D-C37B-E3CC-8BCD-163E9AA0304B}"/>
              </a:ext>
            </a:extLst>
          </p:cNvPr>
          <p:cNvSpPr txBox="1">
            <a:spLocks/>
          </p:cNvSpPr>
          <p:nvPr/>
        </p:nvSpPr>
        <p:spPr>
          <a:xfrm>
            <a:off x="490199" y="1592549"/>
            <a:ext cx="1447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สะดวก ใช้งานง่าย</a:t>
            </a: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เพียงแค่ลาก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-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วาง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CF98E9-415E-D86D-EB38-20D948DBC7A0}"/>
              </a:ext>
            </a:extLst>
          </p:cNvPr>
          <p:cNvSpPr txBox="1">
            <a:spLocks/>
          </p:cNvSpPr>
          <p:nvPr/>
        </p:nvSpPr>
        <p:spPr>
          <a:xfrm>
            <a:off x="367200" y="3946034"/>
            <a:ext cx="1693397" cy="7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ใช้งานร่วมกับ </a:t>
            </a:r>
          </a:p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API 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ได้</a:t>
            </a:r>
          </a:p>
        </p:txBody>
      </p:sp>
      <p:pic>
        <p:nvPicPr>
          <p:cNvPr id="29" name="Picture 28" descr="A picture containing font, text, graphics, symbol&#10;&#10;Description automatically generated">
            <a:extLst>
              <a:ext uri="{FF2B5EF4-FFF2-40B4-BE49-F238E27FC236}">
                <a16:creationId xmlns:a16="http://schemas.microsoft.com/office/drawing/2014/main" id="{FCC2237F-6343-62B1-4A18-10BDFFFB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4" y="2421002"/>
            <a:ext cx="457200" cy="457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C49EDCD-22ED-9489-3BAB-B81A79EC4D31}"/>
              </a:ext>
            </a:extLst>
          </p:cNvPr>
          <p:cNvSpPr txBox="1">
            <a:spLocks/>
          </p:cNvSpPr>
          <p:nvPr/>
        </p:nvSpPr>
        <p:spPr>
          <a:xfrm>
            <a:off x="1162672" y="2800273"/>
            <a:ext cx="1693397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สามารถนำออกเป็น</a:t>
            </a:r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 </a:t>
            </a:r>
            <a:endParaRPr lang="th-TH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Code </a:t>
            </a:r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ไปใช้งานต่อได้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2" name="Picture 31" descr="A picture containing logo, symbol, graphics, font&#10;&#10;Description automatically generated">
            <a:extLst>
              <a:ext uri="{FF2B5EF4-FFF2-40B4-BE49-F238E27FC236}">
                <a16:creationId xmlns:a16="http://schemas.microsoft.com/office/drawing/2014/main" id="{99FB4046-E9FA-A6F8-A98A-FF3AE7DB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97" y="3590395"/>
            <a:ext cx="457200" cy="457200"/>
          </a:xfrm>
          <a:prstGeom prst="rect">
            <a:avLst/>
          </a:prstGeom>
        </p:spPr>
      </p:pic>
      <p:pic>
        <p:nvPicPr>
          <p:cNvPr id="34" name="Picture 33" descr="A picture containing clock, circle, wall clock&#10;&#10;Description automatically generated">
            <a:extLst>
              <a:ext uri="{FF2B5EF4-FFF2-40B4-BE49-F238E27FC236}">
                <a16:creationId xmlns:a16="http://schemas.microsoft.com/office/drawing/2014/main" id="{46F58832-3106-331B-7EA6-6D3A06A8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96" y="1260179"/>
            <a:ext cx="457200" cy="4572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F559180-DA8A-5383-3BFC-4DD749D4CFA1}"/>
              </a:ext>
            </a:extLst>
          </p:cNvPr>
          <p:cNvSpPr txBox="1">
            <a:spLocks/>
          </p:cNvSpPr>
          <p:nvPr/>
        </p:nvSpPr>
        <p:spPr>
          <a:xfrm>
            <a:off x="6919396" y="1650929"/>
            <a:ext cx="1841401" cy="4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สร้างเว็บไซต์ได้รวดเร็ว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37" name="Picture 36" descr="A picture containing candle, circle, yellow&#10;&#10;Description automatically generated">
            <a:extLst>
              <a:ext uri="{FF2B5EF4-FFF2-40B4-BE49-F238E27FC236}">
                <a16:creationId xmlns:a16="http://schemas.microsoft.com/office/drawing/2014/main" id="{FB96A868-BB1A-2FE4-72C5-F8321C4C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496" y="3639925"/>
            <a:ext cx="457200" cy="457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7E1EEB9-CE04-C6D2-E625-9966D06F76CE}"/>
              </a:ext>
            </a:extLst>
          </p:cNvPr>
          <p:cNvSpPr txBox="1">
            <a:spLocks/>
          </p:cNvSpPr>
          <p:nvPr/>
        </p:nvSpPr>
        <p:spPr>
          <a:xfrm>
            <a:off x="6919396" y="4004154"/>
            <a:ext cx="1841401" cy="6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th-TH" sz="1800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ประหยัดทรัพยากรในการพัฒนา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  <p:pic>
        <p:nvPicPr>
          <p:cNvPr id="40" name="Picture 39" descr="A magnifying glass and a document&#10;&#10;Description automatically generated with low confidence">
            <a:extLst>
              <a:ext uri="{FF2B5EF4-FFF2-40B4-BE49-F238E27FC236}">
                <a16:creationId xmlns:a16="http://schemas.microsoft.com/office/drawing/2014/main" id="{C525A2BA-58FD-6023-CDF0-3DD9F180D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92" y="2378277"/>
            <a:ext cx="457200" cy="4572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A20BF29-E71B-D220-BA5C-3999AD7A4B99}"/>
              </a:ext>
            </a:extLst>
          </p:cNvPr>
          <p:cNvSpPr txBox="1">
            <a:spLocks/>
          </p:cNvSpPr>
          <p:nvPr/>
        </p:nvSpPr>
        <p:spPr>
          <a:xfrm>
            <a:off x="6227295" y="2775558"/>
            <a:ext cx="1841401" cy="79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เรียนรู้การใช้งาน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  <a:p>
            <a:r>
              <a:rPr lang="en-US" sz="1800" err="1">
                <a:solidFill>
                  <a:schemeClr val="accent4"/>
                </a:solidFill>
                <a:latin typeface="ThaiSans Neue" panose="02000000000000000000" pitchFamily="2" charset="-34"/>
                <a:cs typeface="ThaiSans Neue" panose="02000000000000000000" pitchFamily="2" charset="-34"/>
              </a:rPr>
              <a:t>ง่ายกว่าเรียนเขียนโค้ด</a:t>
            </a:r>
            <a:endParaRPr lang="en-US" sz="1800">
              <a:solidFill>
                <a:schemeClr val="accent4"/>
              </a:solidFill>
              <a:latin typeface="ThaiSans Neue" panose="02000000000000000000" pitchFamily="2" charset="-34"/>
              <a:cs typeface="ThaiSans Neu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071944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601</Words>
  <Application>Microsoft Office PowerPoint</Application>
  <PresentationFormat>นำเสนอทางหน้าจอ (16:9)</PresentationFormat>
  <Paragraphs>151</Paragraphs>
  <Slides>31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42" baseType="lpstr">
      <vt:lpstr>Inter</vt:lpstr>
      <vt:lpstr>Bebas Neue</vt:lpstr>
      <vt:lpstr>ThaiSans Neue UltBd</vt:lpstr>
      <vt:lpstr>Montserrat</vt:lpstr>
      <vt:lpstr>DM Sans</vt:lpstr>
      <vt:lpstr>ThaiSans Neue</vt:lpstr>
      <vt:lpstr>Nunito Light</vt:lpstr>
      <vt:lpstr>Arial</vt:lpstr>
      <vt:lpstr>Open Sans</vt:lpstr>
      <vt:lpstr>PT Sans</vt:lpstr>
      <vt:lpstr>Computer Workshop for Beginners by Slidesgo</vt:lpstr>
      <vt:lpstr>โปรแกรมสร้าง</vt:lpstr>
      <vt:lpstr>งานนำเสนอ PowerPoint</vt:lpstr>
      <vt:lpstr>01. ที่มาและปัญหา</vt:lpstr>
      <vt:lpstr>งานนำเสนอ PowerPoint</vt:lpstr>
      <vt:lpstr>หากเจอปัญหาดังกล่าว คุณจะมีวิธีแก้ปัญหาอย่างไร ?</vt:lpstr>
      <vt:lpstr>วิธีแก้ปัญหาแบบเดิม ๆ</vt:lpstr>
      <vt:lpstr>ปัญหาที่เกิดจากวิธีแก้ปัญหาแบบเดิม ๆ</vt:lpstr>
      <vt:lpstr>02. วิธีแก้ไขปัญหา</vt:lpstr>
      <vt:lpstr>งานนำเสนอ PowerPoint</vt:lpstr>
      <vt:lpstr>ขอบเขตโครงงาน</vt:lpstr>
      <vt:lpstr>งานนำเสนอ PowerPoint</vt:lpstr>
      <vt:lpstr>งานนำเสนอ PowerPoint</vt:lpstr>
      <vt:lpstr>User Interface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Software Design</vt:lpstr>
      <vt:lpstr>App  Tier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แนวทางการพัฒนา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โปรแกรมสร้าง</dc:title>
  <dc:creator>mon</dc:creator>
  <cp:lastModifiedBy>Aekarin Ongart</cp:lastModifiedBy>
  <cp:revision>4</cp:revision>
  <dcterms:modified xsi:type="dcterms:W3CDTF">2023-05-17T12:50:48Z</dcterms:modified>
</cp:coreProperties>
</file>